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8" r:id="rId1"/>
  </p:sldMasterIdLst>
  <p:notesMasterIdLst>
    <p:notesMasterId r:id="rId16"/>
  </p:notesMasterIdLst>
  <p:sldIdLst>
    <p:sldId id="431" r:id="rId2"/>
    <p:sldId id="335" r:id="rId3"/>
    <p:sldId id="411" r:id="rId4"/>
    <p:sldId id="410" r:id="rId5"/>
    <p:sldId id="432" r:id="rId6"/>
    <p:sldId id="433" r:id="rId7"/>
    <p:sldId id="434" r:id="rId8"/>
    <p:sldId id="435" r:id="rId9"/>
    <p:sldId id="436" r:id="rId10"/>
    <p:sldId id="441" r:id="rId11"/>
    <p:sldId id="437" r:id="rId12"/>
    <p:sldId id="438" r:id="rId13"/>
    <p:sldId id="439" r:id="rId14"/>
    <p:sldId id="336" r:id="rId15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4599F94E-CEE6-441E-89CC-EB005ECD8F06}">
      <a14:m xmlns:a14="http://schemas.microsoft.com/office/drawing/2010/main">
        <m:mathPr xmlns:m="http://schemas.openxmlformats.org/officeDocument/2006/math">
          <m:brkBin m:val="before"/>
          <m:brkBinSub m:val="--"/>
        </m:mathPr>
      </a14:m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75" autoAdjust="0"/>
    <p:restoredTop sz="90947" autoAdjust="0"/>
  </p:normalViewPr>
  <p:slideViewPr>
    <p:cSldViewPr snapToGrid="0">
      <p:cViewPr varScale="1">
        <p:scale>
          <a:sx n="93" d="100"/>
          <a:sy n="93" d="100"/>
        </p:scale>
        <p:origin x="9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Lo" userId="caf5cbaf-57fd-4f2f-9ee2-68aa5f24d0c7" providerId="ADAL" clId="{D87741B6-7E39-4B80-A2C9-7E2D1809ECC5}"/>
    <pc:docChg chg="modSld">
      <pc:chgData name="Michael Lo" userId="caf5cbaf-57fd-4f2f-9ee2-68aa5f24d0c7" providerId="ADAL" clId="{D87741B6-7E39-4B80-A2C9-7E2D1809ECC5}" dt="2025-06-13T01:22:39.054" v="3" actId="13926"/>
      <pc:docMkLst>
        <pc:docMk/>
      </pc:docMkLst>
      <pc:sldChg chg="modSp mod">
        <pc:chgData name="Michael Lo" userId="caf5cbaf-57fd-4f2f-9ee2-68aa5f24d0c7" providerId="ADAL" clId="{D87741B6-7E39-4B80-A2C9-7E2D1809ECC5}" dt="2025-06-13T01:22:39.054" v="3" actId="13926"/>
        <pc:sldMkLst>
          <pc:docMk/>
          <pc:sldMk cId="3660815299" sldId="438"/>
        </pc:sldMkLst>
        <pc:spChg chg="mod">
          <ac:chgData name="Michael Lo" userId="caf5cbaf-57fd-4f2f-9ee2-68aa5f24d0c7" providerId="ADAL" clId="{D87741B6-7E39-4B80-A2C9-7E2D1809ECC5}" dt="2025-06-13T01:22:39.054" v="3" actId="13926"/>
          <ac:spMkLst>
            <pc:docMk/>
            <pc:sldMk cId="3660815299" sldId="438"/>
            <ac:spMk id="3" creationId="{3CEFB64D-C1C0-F6DF-4340-10B4E561757B}"/>
          </ac:spMkLst>
        </pc:spChg>
      </pc:sldChg>
    </pc:docChg>
  </pc:docChgLst>
  <pc:docChgLst>
    <pc:chgData name="Michael Lo" userId="caf5cbaf-57fd-4f2f-9ee2-68aa5f24d0c7" providerId="ADAL" clId="{FBB0E500-9C48-4700-B134-BC932D3853AA}"/>
    <pc:docChg chg="undo custSel addSld delSld modSld sldOrd">
      <pc:chgData name="Michael Lo" userId="caf5cbaf-57fd-4f2f-9ee2-68aa5f24d0c7" providerId="ADAL" clId="{FBB0E500-9C48-4700-B134-BC932D3853AA}" dt="2024-10-03T21:03:40.154" v="5232" actId="20577"/>
      <pc:docMkLst>
        <pc:docMk/>
      </pc:docMkLst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2106124787" sldId="296"/>
        </pc:sldMkLst>
      </pc:sldChg>
      <pc:sldChg chg="add del">
        <pc:chgData name="Michael Lo" userId="caf5cbaf-57fd-4f2f-9ee2-68aa5f24d0c7" providerId="ADAL" clId="{FBB0E500-9C48-4700-B134-BC932D3853AA}" dt="2024-09-30T15:59:47.519" v="319" actId="47"/>
        <pc:sldMkLst>
          <pc:docMk/>
          <pc:sldMk cId="593688041" sldId="304"/>
        </pc:sldMkLst>
      </pc:sldChg>
      <pc:sldChg chg="modSp add del mod">
        <pc:chgData name="Michael Lo" userId="caf5cbaf-57fd-4f2f-9ee2-68aa5f24d0c7" providerId="ADAL" clId="{FBB0E500-9C48-4700-B134-BC932D3853AA}" dt="2024-09-30T16:03:19.761" v="556" actId="47"/>
        <pc:sldMkLst>
          <pc:docMk/>
          <pc:sldMk cId="2268740319" sldId="306"/>
        </pc:sldMkLst>
      </pc:sldChg>
      <pc:sldChg chg="add del">
        <pc:chgData name="Michael Lo" userId="caf5cbaf-57fd-4f2f-9ee2-68aa5f24d0c7" providerId="ADAL" clId="{FBB0E500-9C48-4700-B134-BC932D3853AA}" dt="2024-09-30T17:43:12.916" v="3115" actId="47"/>
        <pc:sldMkLst>
          <pc:docMk/>
          <pc:sldMk cId="2533742257" sldId="306"/>
        </pc:sldMkLst>
      </pc:sldChg>
      <pc:sldChg chg="add del">
        <pc:chgData name="Michael Lo" userId="caf5cbaf-57fd-4f2f-9ee2-68aa5f24d0c7" providerId="ADAL" clId="{FBB0E500-9C48-4700-B134-BC932D3853AA}" dt="2024-09-30T17:43:12.916" v="3115" actId="47"/>
        <pc:sldMkLst>
          <pc:docMk/>
          <pc:sldMk cId="600087164" sldId="307"/>
        </pc:sldMkLst>
      </pc:sldChg>
      <pc:sldChg chg="add del">
        <pc:chgData name="Michael Lo" userId="caf5cbaf-57fd-4f2f-9ee2-68aa5f24d0c7" providerId="ADAL" clId="{FBB0E500-9C48-4700-B134-BC932D3853AA}" dt="2024-09-30T16:07:39.324" v="670" actId="47"/>
        <pc:sldMkLst>
          <pc:docMk/>
          <pc:sldMk cId="1037629226" sldId="308"/>
        </pc:sldMkLst>
      </pc:sldChg>
      <pc:sldChg chg="modSp add del mod">
        <pc:chgData name="Michael Lo" userId="caf5cbaf-57fd-4f2f-9ee2-68aa5f24d0c7" providerId="ADAL" clId="{FBB0E500-9C48-4700-B134-BC932D3853AA}" dt="2024-09-30T16:03:20.810" v="557" actId="47"/>
        <pc:sldMkLst>
          <pc:docMk/>
          <pc:sldMk cId="2611196395" sldId="309"/>
        </pc:sldMkLst>
      </pc:sldChg>
      <pc:sldChg chg="modSp add del modAnim">
        <pc:chgData name="Michael Lo" userId="caf5cbaf-57fd-4f2f-9ee2-68aa5f24d0c7" providerId="ADAL" clId="{FBB0E500-9C48-4700-B134-BC932D3853AA}" dt="2024-09-30T16:11:03.863" v="961" actId="47"/>
        <pc:sldMkLst>
          <pc:docMk/>
          <pc:sldMk cId="3157003042" sldId="309"/>
        </pc:sldMkLst>
      </pc:sldChg>
      <pc:sldChg chg="modSp add del mod">
        <pc:chgData name="Michael Lo" userId="caf5cbaf-57fd-4f2f-9ee2-68aa5f24d0c7" providerId="ADAL" clId="{FBB0E500-9C48-4700-B134-BC932D3853AA}" dt="2024-09-30T16:45:41.543" v="1267" actId="47"/>
        <pc:sldMkLst>
          <pc:docMk/>
          <pc:sldMk cId="4191196650" sldId="310"/>
        </pc:sldMkLst>
      </pc:sldChg>
      <pc:sldChg chg="modSp add del mod">
        <pc:chgData name="Michael Lo" userId="caf5cbaf-57fd-4f2f-9ee2-68aa5f24d0c7" providerId="ADAL" clId="{FBB0E500-9C48-4700-B134-BC932D3853AA}" dt="2024-09-30T16:54:29.669" v="1867" actId="47"/>
        <pc:sldMkLst>
          <pc:docMk/>
          <pc:sldMk cId="2817385976" sldId="311"/>
        </pc:sldMkLst>
      </pc:sldChg>
      <pc:sldChg chg="add del">
        <pc:chgData name="Michael Lo" userId="caf5cbaf-57fd-4f2f-9ee2-68aa5f24d0c7" providerId="ADAL" clId="{FBB0E500-9C48-4700-B134-BC932D3853AA}" dt="2024-09-30T15:51:26.996" v="9" actId="47"/>
        <pc:sldMkLst>
          <pc:docMk/>
          <pc:sldMk cId="2841354498" sldId="382"/>
        </pc:sldMkLst>
      </pc:sldChg>
      <pc:sldChg chg="addSp delSp modSp mod">
        <pc:chgData name="Michael Lo" userId="caf5cbaf-57fd-4f2f-9ee2-68aa5f24d0c7" providerId="ADAL" clId="{FBB0E500-9C48-4700-B134-BC932D3853AA}" dt="2024-09-30T17:52:33.635" v="3932" actId="21"/>
        <pc:sldMkLst>
          <pc:docMk/>
          <pc:sldMk cId="187951108" sldId="383"/>
        </pc:sldMkLst>
      </pc:sldChg>
      <pc:sldChg chg="addSp modSp add del mod">
        <pc:chgData name="Michael Lo" userId="caf5cbaf-57fd-4f2f-9ee2-68aa5f24d0c7" providerId="ADAL" clId="{FBB0E500-9C48-4700-B134-BC932D3853AA}" dt="2024-10-03T21:03:40.154" v="5232" actId="20577"/>
        <pc:sldMkLst>
          <pc:docMk/>
          <pc:sldMk cId="3230430266" sldId="384"/>
        </pc:sldMkLst>
      </pc:sldChg>
      <pc:sldChg chg="del">
        <pc:chgData name="Michael Lo" userId="caf5cbaf-57fd-4f2f-9ee2-68aa5f24d0c7" providerId="ADAL" clId="{FBB0E500-9C48-4700-B134-BC932D3853AA}" dt="2024-09-30T16:05:02.566" v="604" actId="47"/>
        <pc:sldMkLst>
          <pc:docMk/>
          <pc:sldMk cId="3943132091" sldId="385"/>
        </pc:sldMkLst>
      </pc:sldChg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2473634822" sldId="386"/>
        </pc:sldMkLst>
      </pc:sldChg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2068510410" sldId="387"/>
        </pc:sldMkLst>
      </pc:sldChg>
      <pc:sldChg chg="del">
        <pc:chgData name="Michael Lo" userId="caf5cbaf-57fd-4f2f-9ee2-68aa5f24d0c7" providerId="ADAL" clId="{FBB0E500-9C48-4700-B134-BC932D3853AA}" dt="2024-09-30T16:54:44.047" v="1870" actId="47"/>
        <pc:sldMkLst>
          <pc:docMk/>
          <pc:sldMk cId="1356319245" sldId="389"/>
        </pc:sldMkLst>
      </pc:sldChg>
      <pc:sldChg chg="addSp modSp mod">
        <pc:chgData name="Michael Lo" userId="caf5cbaf-57fd-4f2f-9ee2-68aa5f24d0c7" providerId="ADAL" clId="{FBB0E500-9C48-4700-B134-BC932D3853AA}" dt="2024-09-30T18:18:12.427" v="5178" actId="20577"/>
        <pc:sldMkLst>
          <pc:docMk/>
          <pc:sldMk cId="935711978" sldId="390"/>
        </pc:sldMkLst>
      </pc:sldChg>
      <pc:sldChg chg="modSp del mod">
        <pc:chgData name="Michael Lo" userId="caf5cbaf-57fd-4f2f-9ee2-68aa5f24d0c7" providerId="ADAL" clId="{FBB0E500-9C48-4700-B134-BC932D3853AA}" dt="2024-09-30T18:18:29.703" v="5179" actId="47"/>
        <pc:sldMkLst>
          <pc:docMk/>
          <pc:sldMk cId="629048285" sldId="391"/>
        </pc:sldMkLst>
      </pc:sldChg>
      <pc:sldChg chg="modSp add mod modNotesTx">
        <pc:chgData name="Michael Lo" userId="caf5cbaf-57fd-4f2f-9ee2-68aa5f24d0c7" providerId="ADAL" clId="{FBB0E500-9C48-4700-B134-BC932D3853AA}" dt="2024-09-30T18:05:49.379" v="4801" actId="20577"/>
        <pc:sldMkLst>
          <pc:docMk/>
          <pc:sldMk cId="1478091445" sldId="392"/>
        </pc:sldMkLst>
      </pc:sldChg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4235182068" sldId="392"/>
        </pc:sldMkLst>
      </pc:sldChg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2932633644" sldId="393"/>
        </pc:sldMkLst>
      </pc:sldChg>
      <pc:sldChg chg="addSp delSp modSp add mod ord">
        <pc:chgData name="Michael Lo" userId="caf5cbaf-57fd-4f2f-9ee2-68aa5f24d0c7" providerId="ADAL" clId="{FBB0E500-9C48-4700-B134-BC932D3853AA}" dt="2024-09-30T16:52:18.546" v="1789" actId="21"/>
        <pc:sldMkLst>
          <pc:docMk/>
          <pc:sldMk cId="4034584239" sldId="393"/>
        </pc:sldMkLst>
      </pc:sldChg>
      <pc:sldChg chg="modSp add mod modNotesTx">
        <pc:chgData name="Michael Lo" userId="caf5cbaf-57fd-4f2f-9ee2-68aa5f24d0c7" providerId="ADAL" clId="{FBB0E500-9C48-4700-B134-BC932D3853AA}" dt="2024-09-30T18:07:12.604" v="4959" actId="20577"/>
        <pc:sldMkLst>
          <pc:docMk/>
          <pc:sldMk cId="665503264" sldId="394"/>
        </pc:sldMkLst>
      </pc:sldChg>
      <pc:sldChg chg="delSp modSp add mod">
        <pc:chgData name="Michael Lo" userId="caf5cbaf-57fd-4f2f-9ee2-68aa5f24d0c7" providerId="ADAL" clId="{FBB0E500-9C48-4700-B134-BC932D3853AA}" dt="2024-09-30T16:45:33.394" v="1266" actId="20577"/>
        <pc:sldMkLst>
          <pc:docMk/>
          <pc:sldMk cId="934084132" sldId="395"/>
        </pc:sldMkLst>
      </pc:sldChg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2450434490" sldId="395"/>
        </pc:sldMkLst>
      </pc:sldChg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2282387592" sldId="396"/>
        </pc:sldMkLst>
      </pc:sldChg>
      <pc:sldChg chg="addSp modSp add mod modNotesTx">
        <pc:chgData name="Michael Lo" userId="caf5cbaf-57fd-4f2f-9ee2-68aa5f24d0c7" providerId="ADAL" clId="{FBB0E500-9C48-4700-B134-BC932D3853AA}" dt="2024-09-30T16:54:12.150" v="1866" actId="20577"/>
        <pc:sldMkLst>
          <pc:docMk/>
          <pc:sldMk cId="2769774089" sldId="396"/>
        </pc:sldMkLst>
      </pc:sldChg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1021351131" sldId="397"/>
        </pc:sldMkLst>
      </pc:sldChg>
      <pc:sldChg chg="addSp delSp modSp add mod ord">
        <pc:chgData name="Michael Lo" userId="caf5cbaf-57fd-4f2f-9ee2-68aa5f24d0c7" providerId="ADAL" clId="{FBB0E500-9C48-4700-B134-BC932D3853AA}" dt="2024-09-30T17:29:33.040" v="2787" actId="20577"/>
        <pc:sldMkLst>
          <pc:docMk/>
          <pc:sldMk cId="1980852669" sldId="397"/>
        </pc:sldMkLst>
      </pc:sldChg>
      <pc:sldChg chg="modSp add mod">
        <pc:chgData name="Michael Lo" userId="caf5cbaf-57fd-4f2f-9ee2-68aa5f24d0c7" providerId="ADAL" clId="{FBB0E500-9C48-4700-B134-BC932D3853AA}" dt="2024-09-30T17:43:06.936" v="3114" actId="20577"/>
        <pc:sldMkLst>
          <pc:docMk/>
          <pc:sldMk cId="1971981213" sldId="398"/>
        </pc:sldMkLst>
      </pc:sldChg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2552960412" sldId="398"/>
        </pc:sldMkLst>
      </pc:sldChg>
      <pc:sldChg chg="delSp modSp add mod ord">
        <pc:chgData name="Michael Lo" userId="caf5cbaf-57fd-4f2f-9ee2-68aa5f24d0c7" providerId="ADAL" clId="{FBB0E500-9C48-4700-B134-BC932D3853AA}" dt="2024-09-30T17:48:00.296" v="3903" actId="115"/>
        <pc:sldMkLst>
          <pc:docMk/>
          <pc:sldMk cId="300377867" sldId="399"/>
        </pc:sldMkLst>
      </pc:sldChg>
      <pc:sldChg chg="del">
        <pc:chgData name="Michael Lo" userId="caf5cbaf-57fd-4f2f-9ee2-68aa5f24d0c7" providerId="ADAL" clId="{FBB0E500-9C48-4700-B134-BC932D3853AA}" dt="2024-09-30T15:43:09.215" v="2" actId="47"/>
        <pc:sldMkLst>
          <pc:docMk/>
          <pc:sldMk cId="2111589629" sldId="399"/>
        </pc:sldMkLst>
      </pc:sldChg>
      <pc:sldChg chg="addSp delSp modSp add mod">
        <pc:chgData name="Michael Lo" userId="caf5cbaf-57fd-4f2f-9ee2-68aa5f24d0c7" providerId="ADAL" clId="{FBB0E500-9C48-4700-B134-BC932D3853AA}" dt="2024-09-30T18:02:32.586" v="4480" actId="207"/>
        <pc:sldMkLst>
          <pc:docMk/>
          <pc:sldMk cId="2801999941" sldId="400"/>
        </pc:sldMkLst>
      </pc:sldChg>
    </pc:docChg>
  </pc:docChgLst>
  <pc:docChgLst>
    <pc:chgData name="Michael Lo" userId="caf5cbaf-57fd-4f2f-9ee2-68aa5f24d0c7" providerId="ADAL" clId="{A79E7863-952E-4848-94B7-BCEA8CA07FE0}"/>
    <pc:docChg chg="delSld modSld">
      <pc:chgData name="Michael Lo" userId="caf5cbaf-57fd-4f2f-9ee2-68aa5f24d0c7" providerId="ADAL" clId="{A79E7863-952E-4848-94B7-BCEA8CA07FE0}" dt="2021-09-02T03:38:26.062" v="10" actId="47"/>
      <pc:docMkLst>
        <pc:docMk/>
      </pc:docMkLst>
      <pc:sldChg chg="modSp mod">
        <pc:chgData name="Michael Lo" userId="caf5cbaf-57fd-4f2f-9ee2-68aa5f24d0c7" providerId="ADAL" clId="{A79E7863-952E-4848-94B7-BCEA8CA07FE0}" dt="2021-09-02T03:37:59.937" v="9" actId="20577"/>
        <pc:sldMkLst>
          <pc:docMk/>
          <pc:sldMk cId="3474000516" sldId="260"/>
        </pc:sldMkLst>
      </pc:sldChg>
      <pc:sldChg chg="del">
        <pc:chgData name="Michael Lo" userId="caf5cbaf-57fd-4f2f-9ee2-68aa5f24d0c7" providerId="ADAL" clId="{A79E7863-952E-4848-94B7-BCEA8CA07FE0}" dt="2021-09-02T03:38:26.062" v="10" actId="47"/>
        <pc:sldMkLst>
          <pc:docMk/>
          <pc:sldMk cId="312178443" sldId="268"/>
        </pc:sldMkLst>
      </pc:sldChg>
    </pc:docChg>
  </pc:docChgLst>
  <pc:docChgLst>
    <pc:chgData name="Michael Lo" userId="caf5cbaf-57fd-4f2f-9ee2-68aa5f24d0c7" providerId="ADAL" clId="{29CAA67F-A604-4A5F-AD62-D687AD2DD711}"/>
    <pc:docChg chg="undo custSel addSld delSld modSld sldOrd">
      <pc:chgData name="Michael Lo" userId="caf5cbaf-57fd-4f2f-9ee2-68aa5f24d0c7" providerId="ADAL" clId="{29CAA67F-A604-4A5F-AD62-D687AD2DD711}" dt="2024-09-30T15:26:33.670" v="4379" actId="47"/>
      <pc:docMkLst>
        <pc:docMk/>
      </pc:docMkLst>
      <pc:sldChg chg="add ord">
        <pc:chgData name="Michael Lo" userId="caf5cbaf-57fd-4f2f-9ee2-68aa5f24d0c7" providerId="ADAL" clId="{29CAA67F-A604-4A5F-AD62-D687AD2DD711}" dt="2024-09-30T13:54:55.154" v="2618"/>
        <pc:sldMkLst>
          <pc:docMk/>
          <pc:sldMk cId="2106124787" sldId="296"/>
        </pc:sldMkLst>
      </pc:sldChg>
      <pc:sldChg chg="add del">
        <pc:chgData name="Michael Lo" userId="caf5cbaf-57fd-4f2f-9ee2-68aa5f24d0c7" providerId="ADAL" clId="{29CAA67F-A604-4A5F-AD62-D687AD2DD711}" dt="2024-09-30T15:19:53.577" v="4044" actId="47"/>
        <pc:sldMkLst>
          <pc:docMk/>
          <pc:sldMk cId="2208637383" sldId="308"/>
        </pc:sldMkLst>
      </pc:sldChg>
      <pc:sldChg chg="modSp add del mod">
        <pc:chgData name="Michael Lo" userId="caf5cbaf-57fd-4f2f-9ee2-68aa5f24d0c7" providerId="ADAL" clId="{29CAA67F-A604-4A5F-AD62-D687AD2DD711}" dt="2024-09-30T15:19:53.577" v="4044" actId="47"/>
        <pc:sldMkLst>
          <pc:docMk/>
          <pc:sldMk cId="678723681" sldId="309"/>
        </pc:sldMkLst>
      </pc:sldChg>
      <pc:sldChg chg="add del">
        <pc:chgData name="Michael Lo" userId="caf5cbaf-57fd-4f2f-9ee2-68aa5f24d0c7" providerId="ADAL" clId="{29CAA67F-A604-4A5F-AD62-D687AD2DD711}" dt="2024-09-30T15:22:44.275" v="4258" actId="47"/>
        <pc:sldMkLst>
          <pc:docMk/>
          <pc:sldMk cId="1940450663" sldId="310"/>
        </pc:sldMkLst>
      </pc:sldChg>
      <pc:sldChg chg="add del">
        <pc:chgData name="Michael Lo" userId="caf5cbaf-57fd-4f2f-9ee2-68aa5f24d0c7" providerId="ADAL" clId="{29CAA67F-A604-4A5F-AD62-D687AD2DD711}" dt="2024-09-30T15:26:29.750" v="4378" actId="47"/>
        <pc:sldMkLst>
          <pc:docMk/>
          <pc:sldMk cId="3679715131" sldId="311"/>
        </pc:sldMkLst>
      </pc:sldChg>
      <pc:sldChg chg="modSp add del mod">
        <pc:chgData name="Michael Lo" userId="caf5cbaf-57fd-4f2f-9ee2-68aa5f24d0c7" providerId="ADAL" clId="{29CAA67F-A604-4A5F-AD62-D687AD2DD711}" dt="2024-09-30T15:24:18.131" v="4307" actId="47"/>
        <pc:sldMkLst>
          <pc:docMk/>
          <pc:sldMk cId="390995125" sldId="312"/>
        </pc:sldMkLst>
      </pc:sldChg>
      <pc:sldChg chg="addSp modSp mod">
        <pc:chgData name="Michael Lo" userId="caf5cbaf-57fd-4f2f-9ee2-68aa5f24d0c7" providerId="ADAL" clId="{29CAA67F-A604-4A5F-AD62-D687AD2DD711}" dt="2024-09-24T16:48:55.239" v="33"/>
        <pc:sldMkLst>
          <pc:docMk/>
          <pc:sldMk cId="641314384" sldId="335"/>
        </pc:sldMkLst>
      </pc:sldChg>
      <pc:sldChg chg="del">
        <pc:chgData name="Michael Lo" userId="caf5cbaf-57fd-4f2f-9ee2-68aa5f24d0c7" providerId="ADAL" clId="{29CAA67F-A604-4A5F-AD62-D687AD2DD711}" dt="2024-09-24T16:48:15.476" v="4" actId="47"/>
        <pc:sldMkLst>
          <pc:docMk/>
          <pc:sldMk cId="4043810170" sldId="338"/>
        </pc:sldMkLst>
      </pc:sldChg>
      <pc:sldChg chg="del">
        <pc:chgData name="Michael Lo" userId="caf5cbaf-57fd-4f2f-9ee2-68aa5f24d0c7" providerId="ADAL" clId="{29CAA67F-A604-4A5F-AD62-D687AD2DD711}" dt="2024-09-24T16:48:45.041" v="31" actId="47"/>
        <pc:sldMkLst>
          <pc:docMk/>
          <pc:sldMk cId="2343391217" sldId="375"/>
        </pc:sldMkLst>
      </pc:sldChg>
      <pc:sldChg chg="del">
        <pc:chgData name="Michael Lo" userId="caf5cbaf-57fd-4f2f-9ee2-68aa5f24d0c7" providerId="ADAL" clId="{29CAA67F-A604-4A5F-AD62-D687AD2DD711}" dt="2024-09-24T16:48:13.217" v="0" actId="47"/>
        <pc:sldMkLst>
          <pc:docMk/>
          <pc:sldMk cId="4186747007" sldId="377"/>
        </pc:sldMkLst>
      </pc:sldChg>
      <pc:sldChg chg="del">
        <pc:chgData name="Michael Lo" userId="caf5cbaf-57fd-4f2f-9ee2-68aa5f24d0c7" providerId="ADAL" clId="{29CAA67F-A604-4A5F-AD62-D687AD2DD711}" dt="2024-09-24T16:48:13.824" v="1" actId="47"/>
        <pc:sldMkLst>
          <pc:docMk/>
          <pc:sldMk cId="1083582291" sldId="378"/>
        </pc:sldMkLst>
      </pc:sldChg>
      <pc:sldChg chg="del">
        <pc:chgData name="Michael Lo" userId="caf5cbaf-57fd-4f2f-9ee2-68aa5f24d0c7" providerId="ADAL" clId="{29CAA67F-A604-4A5F-AD62-D687AD2DD711}" dt="2024-09-24T16:48:14.791" v="3" actId="47"/>
        <pc:sldMkLst>
          <pc:docMk/>
          <pc:sldMk cId="690994062" sldId="379"/>
        </pc:sldMkLst>
      </pc:sldChg>
      <pc:sldChg chg="del">
        <pc:chgData name="Michael Lo" userId="caf5cbaf-57fd-4f2f-9ee2-68aa5f24d0c7" providerId="ADAL" clId="{29CAA67F-A604-4A5F-AD62-D687AD2DD711}" dt="2024-09-24T16:48:14.296" v="2" actId="47"/>
        <pc:sldMkLst>
          <pc:docMk/>
          <pc:sldMk cId="36016217" sldId="380"/>
        </pc:sldMkLst>
      </pc:sldChg>
      <pc:sldChg chg="delSp del mod">
        <pc:chgData name="Michael Lo" userId="caf5cbaf-57fd-4f2f-9ee2-68aa5f24d0c7" providerId="ADAL" clId="{29CAA67F-A604-4A5F-AD62-D687AD2DD711}" dt="2024-09-24T17:33:28.918" v="1087" actId="47"/>
        <pc:sldMkLst>
          <pc:docMk/>
          <pc:sldMk cId="157528417" sldId="381"/>
        </pc:sldMkLst>
      </pc:sldChg>
      <pc:sldChg chg="modSp add mod">
        <pc:chgData name="Michael Lo" userId="caf5cbaf-57fd-4f2f-9ee2-68aa5f24d0c7" providerId="ADAL" clId="{29CAA67F-A604-4A5F-AD62-D687AD2DD711}" dt="2024-09-30T13:21:02.794" v="1926" actId="20577"/>
        <pc:sldMkLst>
          <pc:docMk/>
          <pc:sldMk cId="2841354498" sldId="382"/>
        </pc:sldMkLst>
      </pc:sldChg>
      <pc:sldChg chg="add">
        <pc:chgData name="Michael Lo" userId="caf5cbaf-57fd-4f2f-9ee2-68aa5f24d0c7" providerId="ADAL" clId="{29CAA67F-A604-4A5F-AD62-D687AD2DD711}" dt="2024-09-24T17:14:45.131" v="476"/>
        <pc:sldMkLst>
          <pc:docMk/>
          <pc:sldMk cId="187951108" sldId="383"/>
        </pc:sldMkLst>
      </pc:sldChg>
      <pc:sldChg chg="modSp add del mod">
        <pc:chgData name="Michael Lo" userId="caf5cbaf-57fd-4f2f-9ee2-68aa5f24d0c7" providerId="ADAL" clId="{29CAA67F-A604-4A5F-AD62-D687AD2DD711}" dt="2024-09-24T17:14:42.578" v="475" actId="2696"/>
        <pc:sldMkLst>
          <pc:docMk/>
          <pc:sldMk cId="1205960451" sldId="383"/>
        </pc:sldMkLst>
      </pc:sldChg>
      <pc:sldChg chg="modSp add del mod">
        <pc:chgData name="Michael Lo" userId="caf5cbaf-57fd-4f2f-9ee2-68aa5f24d0c7" providerId="ADAL" clId="{29CAA67F-A604-4A5F-AD62-D687AD2DD711}" dt="2024-09-24T17:14:42.578" v="475" actId="2696"/>
        <pc:sldMkLst>
          <pc:docMk/>
          <pc:sldMk cId="2971227640" sldId="384"/>
        </pc:sldMkLst>
      </pc:sldChg>
      <pc:sldChg chg="add">
        <pc:chgData name="Michael Lo" userId="caf5cbaf-57fd-4f2f-9ee2-68aa5f24d0c7" providerId="ADAL" clId="{29CAA67F-A604-4A5F-AD62-D687AD2DD711}" dt="2024-09-24T17:14:45.131" v="476"/>
        <pc:sldMkLst>
          <pc:docMk/>
          <pc:sldMk cId="3230430266" sldId="384"/>
        </pc:sldMkLst>
      </pc:sldChg>
      <pc:sldChg chg="modSp add del mod ord">
        <pc:chgData name="Michael Lo" userId="caf5cbaf-57fd-4f2f-9ee2-68aa5f24d0c7" providerId="ADAL" clId="{29CAA67F-A604-4A5F-AD62-D687AD2DD711}" dt="2024-09-24T17:14:42.578" v="475" actId="2696"/>
        <pc:sldMkLst>
          <pc:docMk/>
          <pc:sldMk cId="2167177451" sldId="385"/>
        </pc:sldMkLst>
      </pc:sldChg>
      <pc:sldChg chg="add">
        <pc:chgData name="Michael Lo" userId="caf5cbaf-57fd-4f2f-9ee2-68aa5f24d0c7" providerId="ADAL" clId="{29CAA67F-A604-4A5F-AD62-D687AD2DD711}" dt="2024-09-24T17:14:45.131" v="476"/>
        <pc:sldMkLst>
          <pc:docMk/>
          <pc:sldMk cId="3943132091" sldId="385"/>
        </pc:sldMkLst>
      </pc:sldChg>
      <pc:sldChg chg="add del">
        <pc:chgData name="Michael Lo" userId="caf5cbaf-57fd-4f2f-9ee2-68aa5f24d0c7" providerId="ADAL" clId="{29CAA67F-A604-4A5F-AD62-D687AD2DD711}" dt="2024-09-24T16:59:12.908" v="344" actId="47"/>
        <pc:sldMkLst>
          <pc:docMk/>
          <pc:sldMk cId="1189040727" sldId="386"/>
        </pc:sldMkLst>
      </pc:sldChg>
      <pc:sldChg chg="modSp add mod">
        <pc:chgData name="Michael Lo" userId="caf5cbaf-57fd-4f2f-9ee2-68aa5f24d0c7" providerId="ADAL" clId="{29CAA67F-A604-4A5F-AD62-D687AD2DD711}" dt="2024-09-30T13:57:06.936" v="2750" actId="20577"/>
        <pc:sldMkLst>
          <pc:docMk/>
          <pc:sldMk cId="2473634822" sldId="386"/>
        </pc:sldMkLst>
      </pc:sldChg>
      <pc:sldChg chg="addSp modSp add mod">
        <pc:chgData name="Michael Lo" userId="caf5cbaf-57fd-4f2f-9ee2-68aa5f24d0c7" providerId="ADAL" clId="{29CAA67F-A604-4A5F-AD62-D687AD2DD711}" dt="2024-09-30T15:14:09.065" v="3883" actId="6549"/>
        <pc:sldMkLst>
          <pc:docMk/>
          <pc:sldMk cId="2068510410" sldId="387"/>
        </pc:sldMkLst>
      </pc:sldChg>
      <pc:sldChg chg="modSp add del mod">
        <pc:chgData name="Michael Lo" userId="caf5cbaf-57fd-4f2f-9ee2-68aa5f24d0c7" providerId="ADAL" clId="{29CAA67F-A604-4A5F-AD62-D687AD2DD711}" dt="2024-09-30T15:26:33.670" v="4379" actId="47"/>
        <pc:sldMkLst>
          <pc:docMk/>
          <pc:sldMk cId="3471630154" sldId="388"/>
        </pc:sldMkLst>
      </pc:sldChg>
      <pc:sldChg chg="modSp add mod ord">
        <pc:chgData name="Michael Lo" userId="caf5cbaf-57fd-4f2f-9ee2-68aa5f24d0c7" providerId="ADAL" clId="{29CAA67F-A604-4A5F-AD62-D687AD2DD711}" dt="2024-09-24T17:16:17.284" v="601" actId="20577"/>
        <pc:sldMkLst>
          <pc:docMk/>
          <pc:sldMk cId="1356319245" sldId="389"/>
        </pc:sldMkLst>
      </pc:sldChg>
      <pc:sldChg chg="modSp add mod">
        <pc:chgData name="Michael Lo" userId="caf5cbaf-57fd-4f2f-9ee2-68aa5f24d0c7" providerId="ADAL" clId="{29CAA67F-A604-4A5F-AD62-D687AD2DD711}" dt="2024-09-24T17:32:11.022" v="1074" actId="20577"/>
        <pc:sldMkLst>
          <pc:docMk/>
          <pc:sldMk cId="935711978" sldId="390"/>
        </pc:sldMkLst>
      </pc:sldChg>
      <pc:sldChg chg="modSp add mod">
        <pc:chgData name="Michael Lo" userId="caf5cbaf-57fd-4f2f-9ee2-68aa5f24d0c7" providerId="ADAL" clId="{29CAA67F-A604-4A5F-AD62-D687AD2DD711}" dt="2024-09-24T17:32:21.953" v="1086" actId="20577"/>
        <pc:sldMkLst>
          <pc:docMk/>
          <pc:sldMk cId="629048285" sldId="391"/>
        </pc:sldMkLst>
      </pc:sldChg>
      <pc:sldChg chg="modSp add mod modNotesTx">
        <pc:chgData name="Michael Lo" userId="caf5cbaf-57fd-4f2f-9ee2-68aa5f24d0c7" providerId="ADAL" clId="{29CAA67F-A604-4A5F-AD62-D687AD2DD711}" dt="2024-09-30T13:51:58.912" v="2611" actId="20577"/>
        <pc:sldMkLst>
          <pc:docMk/>
          <pc:sldMk cId="4235182068" sldId="392"/>
        </pc:sldMkLst>
      </pc:sldChg>
      <pc:sldChg chg="addSp modSp add mod">
        <pc:chgData name="Michael Lo" userId="caf5cbaf-57fd-4f2f-9ee2-68aa5f24d0c7" providerId="ADAL" clId="{29CAA67F-A604-4A5F-AD62-D687AD2DD711}" dt="2024-09-30T14:49:46.799" v="2860" actId="6549"/>
        <pc:sldMkLst>
          <pc:docMk/>
          <pc:sldMk cId="2932633644" sldId="393"/>
        </pc:sldMkLst>
      </pc:sldChg>
      <pc:sldChg chg="add del">
        <pc:chgData name="Michael Lo" userId="caf5cbaf-57fd-4f2f-9ee2-68aa5f24d0c7" providerId="ADAL" clId="{29CAA67F-A604-4A5F-AD62-D687AD2DD711}" dt="2024-09-30T14:53:13.260" v="3164" actId="47"/>
        <pc:sldMkLst>
          <pc:docMk/>
          <pc:sldMk cId="1063666189" sldId="394"/>
        </pc:sldMkLst>
      </pc:sldChg>
      <pc:sldChg chg="addSp delSp modSp add mod">
        <pc:chgData name="Michael Lo" userId="caf5cbaf-57fd-4f2f-9ee2-68aa5f24d0c7" providerId="ADAL" clId="{29CAA67F-A604-4A5F-AD62-D687AD2DD711}" dt="2024-09-30T14:52:58.565" v="3163" actId="20577"/>
        <pc:sldMkLst>
          <pc:docMk/>
          <pc:sldMk cId="2450434490" sldId="395"/>
        </pc:sldMkLst>
      </pc:sldChg>
      <pc:sldChg chg="addSp delSp modSp add mod modAnim">
        <pc:chgData name="Michael Lo" userId="caf5cbaf-57fd-4f2f-9ee2-68aa5f24d0c7" providerId="ADAL" clId="{29CAA67F-A604-4A5F-AD62-D687AD2DD711}" dt="2024-09-30T15:19:32.243" v="4043" actId="207"/>
        <pc:sldMkLst>
          <pc:docMk/>
          <pc:sldMk cId="2282387592" sldId="396"/>
        </pc:sldMkLst>
      </pc:sldChg>
      <pc:sldChg chg="addSp delSp modSp add mod delAnim modAnim">
        <pc:chgData name="Michael Lo" userId="caf5cbaf-57fd-4f2f-9ee2-68aa5f24d0c7" providerId="ADAL" clId="{29CAA67F-A604-4A5F-AD62-D687AD2DD711}" dt="2024-09-30T15:22:35.369" v="4257" actId="20577"/>
        <pc:sldMkLst>
          <pc:docMk/>
          <pc:sldMk cId="1021351131" sldId="397"/>
        </pc:sldMkLst>
      </pc:sldChg>
      <pc:sldChg chg="addSp delSp modSp add mod delAnim modAnim">
        <pc:chgData name="Michael Lo" userId="caf5cbaf-57fd-4f2f-9ee2-68aa5f24d0c7" providerId="ADAL" clId="{29CAA67F-A604-4A5F-AD62-D687AD2DD711}" dt="2024-09-30T15:24:15.692" v="4306" actId="1076"/>
        <pc:sldMkLst>
          <pc:docMk/>
          <pc:sldMk cId="2552960412" sldId="398"/>
        </pc:sldMkLst>
      </pc:sldChg>
      <pc:sldChg chg="addSp delSp modSp add mod delAnim modAnim">
        <pc:chgData name="Michael Lo" userId="caf5cbaf-57fd-4f2f-9ee2-68aa5f24d0c7" providerId="ADAL" clId="{29CAA67F-A604-4A5F-AD62-D687AD2DD711}" dt="2024-09-30T15:26:25.472" v="4377" actId="12385"/>
        <pc:sldMkLst>
          <pc:docMk/>
          <pc:sldMk cId="2111589629" sldId="399"/>
        </pc:sldMkLst>
      </pc:sldChg>
    </pc:docChg>
  </pc:docChgLst>
  <pc:docChgLst>
    <pc:chgData name="Michael Lo" userId="caf5cbaf-57fd-4f2f-9ee2-68aa5f24d0c7" providerId="ADAL" clId="{96B2B3EA-09A0-4E49-9186-6DC1D6E8D6F2}"/>
    <pc:docChg chg="undo redo custSel addSld delSld modSld sldOrd">
      <pc:chgData name="Michael Lo" userId="caf5cbaf-57fd-4f2f-9ee2-68aa5f24d0c7" providerId="ADAL" clId="{96B2B3EA-09A0-4E49-9186-6DC1D6E8D6F2}" dt="2024-11-12T03:44:19.481" v="10255" actId="20577"/>
      <pc:docMkLst>
        <pc:docMk/>
      </pc:docMkLst>
      <pc:sldChg chg="modSp mod">
        <pc:chgData name="Michael Lo" userId="caf5cbaf-57fd-4f2f-9ee2-68aa5f24d0c7" providerId="ADAL" clId="{96B2B3EA-09A0-4E49-9186-6DC1D6E8D6F2}" dt="2024-11-11T14:13:09.965" v="22" actId="20577"/>
        <pc:sldMkLst>
          <pc:docMk/>
          <pc:sldMk cId="641314384" sldId="335"/>
        </pc:sldMkLst>
      </pc:sldChg>
      <pc:sldChg chg="addSp delSp modSp add mod modAnim">
        <pc:chgData name="Michael Lo" userId="caf5cbaf-57fd-4f2f-9ee2-68aa5f24d0c7" providerId="ADAL" clId="{96B2B3EA-09A0-4E49-9186-6DC1D6E8D6F2}" dt="2024-11-11T17:11:38.941" v="4754" actId="20577"/>
        <pc:sldMkLst>
          <pc:docMk/>
          <pc:sldMk cId="301827585" sldId="349"/>
        </pc:sldMkLst>
      </pc:sldChg>
      <pc:sldChg chg="modSp mod">
        <pc:chgData name="Michael Lo" userId="caf5cbaf-57fd-4f2f-9ee2-68aa5f24d0c7" providerId="ADAL" clId="{96B2B3EA-09A0-4E49-9186-6DC1D6E8D6F2}" dt="2024-11-11T18:41:05.703" v="9178" actId="20577"/>
        <pc:sldMkLst>
          <pc:docMk/>
          <pc:sldMk cId="228651437" sldId="350"/>
        </pc:sldMkLst>
      </pc:sldChg>
      <pc:sldChg chg="del">
        <pc:chgData name="Michael Lo" userId="caf5cbaf-57fd-4f2f-9ee2-68aa5f24d0c7" providerId="ADAL" clId="{96B2B3EA-09A0-4E49-9186-6DC1D6E8D6F2}" dt="2024-11-11T14:12:33.566" v="1" actId="47"/>
        <pc:sldMkLst>
          <pc:docMk/>
          <pc:sldMk cId="4155829110" sldId="406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451408491" sldId="407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2110214152" sldId="408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265864157" sldId="409"/>
        </pc:sldMkLst>
      </pc:sldChg>
      <pc:sldChg chg="modSp mod modAnim modNotesTx">
        <pc:chgData name="Michael Lo" userId="caf5cbaf-57fd-4f2f-9ee2-68aa5f24d0c7" providerId="ADAL" clId="{96B2B3EA-09A0-4E49-9186-6DC1D6E8D6F2}" dt="2024-11-11T14:29:44.252" v="389"/>
        <pc:sldMkLst>
          <pc:docMk/>
          <pc:sldMk cId="418965075" sldId="410"/>
        </pc:sldMkLst>
      </pc:sldChg>
      <pc:sldChg chg="modSp add mod modAnim">
        <pc:chgData name="Michael Lo" userId="caf5cbaf-57fd-4f2f-9ee2-68aa5f24d0c7" providerId="ADAL" clId="{96B2B3EA-09A0-4E49-9186-6DC1D6E8D6F2}" dt="2024-11-11T14:19:17.411" v="186" actId="115"/>
        <pc:sldMkLst>
          <pc:docMk/>
          <pc:sldMk cId="2897987365" sldId="411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2907997601" sldId="411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857774090" sldId="412"/>
        </pc:sldMkLst>
      </pc:sldChg>
      <pc:sldChg chg="modSp add mod modAnim">
        <pc:chgData name="Michael Lo" userId="caf5cbaf-57fd-4f2f-9ee2-68aa5f24d0c7" providerId="ADAL" clId="{96B2B3EA-09A0-4E49-9186-6DC1D6E8D6F2}" dt="2024-11-11T14:26:42.553" v="366"/>
        <pc:sldMkLst>
          <pc:docMk/>
          <pc:sldMk cId="1020637042" sldId="412"/>
        </pc:sldMkLst>
      </pc:sldChg>
      <pc:sldChg chg="modSp add mod ord modAnim modNotesTx">
        <pc:chgData name="Michael Lo" userId="caf5cbaf-57fd-4f2f-9ee2-68aa5f24d0c7" providerId="ADAL" clId="{96B2B3EA-09A0-4E49-9186-6DC1D6E8D6F2}" dt="2024-11-12T03:44:19.481" v="10255" actId="20577"/>
        <pc:sldMkLst>
          <pc:docMk/>
          <pc:sldMk cId="2170652685" sldId="413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3233419671" sldId="413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1777599335" sldId="414"/>
        </pc:sldMkLst>
      </pc:sldChg>
      <pc:sldChg chg="modSp add mod modAnim modNotesTx">
        <pc:chgData name="Michael Lo" userId="caf5cbaf-57fd-4f2f-9ee2-68aa5f24d0c7" providerId="ADAL" clId="{96B2B3EA-09A0-4E49-9186-6DC1D6E8D6F2}" dt="2024-11-12T02:33:37.090" v="9695" actId="20577"/>
        <pc:sldMkLst>
          <pc:docMk/>
          <pc:sldMk cId="3164065560" sldId="414"/>
        </pc:sldMkLst>
      </pc:sldChg>
      <pc:sldChg chg="modSp add mod modAnim">
        <pc:chgData name="Michael Lo" userId="caf5cbaf-57fd-4f2f-9ee2-68aa5f24d0c7" providerId="ADAL" clId="{96B2B3EA-09A0-4E49-9186-6DC1D6E8D6F2}" dt="2024-11-11T14:47:39.659" v="1003" actId="20577"/>
        <pc:sldMkLst>
          <pc:docMk/>
          <pc:sldMk cId="2370440989" sldId="415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4265625298" sldId="415"/>
        </pc:sldMkLst>
      </pc:sldChg>
      <pc:sldChg chg="modSp add mod modAnim">
        <pc:chgData name="Michael Lo" userId="caf5cbaf-57fd-4f2f-9ee2-68aa5f24d0c7" providerId="ADAL" clId="{96B2B3EA-09A0-4E49-9186-6DC1D6E8D6F2}" dt="2024-11-11T18:43:31.814" v="9281"/>
        <pc:sldMkLst>
          <pc:docMk/>
          <pc:sldMk cId="2050201074" sldId="416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3787569835" sldId="416"/>
        </pc:sldMkLst>
      </pc:sldChg>
      <pc:sldChg chg="addSp delSp modSp add mod modAnim modNotesTx">
        <pc:chgData name="Michael Lo" userId="caf5cbaf-57fd-4f2f-9ee2-68aa5f24d0c7" providerId="ADAL" clId="{96B2B3EA-09A0-4E49-9186-6DC1D6E8D6F2}" dt="2024-11-12T03:38:52.485" v="10253" actId="20577"/>
        <pc:sldMkLst>
          <pc:docMk/>
          <pc:sldMk cId="647419963" sldId="417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1475361977" sldId="417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201157461" sldId="418"/>
        </pc:sldMkLst>
      </pc:sldChg>
      <pc:sldChg chg="addSp delSp modSp add mod modAnim modNotesTx">
        <pc:chgData name="Michael Lo" userId="caf5cbaf-57fd-4f2f-9ee2-68aa5f24d0c7" providerId="ADAL" clId="{96B2B3EA-09A0-4E49-9186-6DC1D6E8D6F2}" dt="2024-11-11T14:31:07.162" v="406"/>
        <pc:sldMkLst>
          <pc:docMk/>
          <pc:sldMk cId="1671761867" sldId="418"/>
        </pc:sldMkLst>
      </pc:sldChg>
      <pc:sldChg chg="addSp delSp modSp add mod ord">
        <pc:chgData name="Michael Lo" userId="caf5cbaf-57fd-4f2f-9ee2-68aa5f24d0c7" providerId="ADAL" clId="{96B2B3EA-09A0-4E49-9186-6DC1D6E8D6F2}" dt="2024-11-11T14:42:55.355" v="794"/>
        <pc:sldMkLst>
          <pc:docMk/>
          <pc:sldMk cId="1204655650" sldId="419"/>
        </pc:sldMkLst>
      </pc:sldChg>
      <pc:sldChg chg="del">
        <pc:chgData name="Michael Lo" userId="caf5cbaf-57fd-4f2f-9ee2-68aa5f24d0c7" providerId="ADAL" clId="{96B2B3EA-09A0-4E49-9186-6DC1D6E8D6F2}" dt="2024-11-11T14:12:31.476" v="0" actId="47"/>
        <pc:sldMkLst>
          <pc:docMk/>
          <pc:sldMk cId="3684427838" sldId="419"/>
        </pc:sldMkLst>
      </pc:sldChg>
      <pc:sldChg chg="addSp modSp add mod modAnim modNotesTx">
        <pc:chgData name="Michael Lo" userId="caf5cbaf-57fd-4f2f-9ee2-68aa5f24d0c7" providerId="ADAL" clId="{96B2B3EA-09A0-4E49-9186-6DC1D6E8D6F2}" dt="2024-11-11T14:34:44.168" v="471"/>
        <pc:sldMkLst>
          <pc:docMk/>
          <pc:sldMk cId="3128891999" sldId="420"/>
        </pc:sldMkLst>
      </pc:sldChg>
      <pc:sldChg chg="modSp add mod modAnim modNotesTx">
        <pc:chgData name="Michael Lo" userId="caf5cbaf-57fd-4f2f-9ee2-68aa5f24d0c7" providerId="ADAL" clId="{96B2B3EA-09A0-4E49-9186-6DC1D6E8D6F2}" dt="2024-11-11T16:17:34.926" v="3932"/>
        <pc:sldMkLst>
          <pc:docMk/>
          <pc:sldMk cId="2317356245" sldId="421"/>
        </pc:sldMkLst>
      </pc:sldChg>
      <pc:sldChg chg="modSp add mod modAnim modNotesTx">
        <pc:chgData name="Michael Lo" userId="caf5cbaf-57fd-4f2f-9ee2-68aa5f24d0c7" providerId="ADAL" clId="{96B2B3EA-09A0-4E49-9186-6DC1D6E8D6F2}" dt="2024-11-12T02:34:00.692" v="9738" actId="20577"/>
        <pc:sldMkLst>
          <pc:docMk/>
          <pc:sldMk cId="3005836392" sldId="422"/>
        </pc:sldMkLst>
      </pc:sldChg>
      <pc:sldChg chg="modSp add mod modAnim modNotesTx">
        <pc:chgData name="Michael Lo" userId="caf5cbaf-57fd-4f2f-9ee2-68aa5f24d0c7" providerId="ADAL" clId="{96B2B3EA-09A0-4E49-9186-6DC1D6E8D6F2}" dt="2024-11-11T16:19:44.526" v="4009" actId="20577"/>
        <pc:sldMkLst>
          <pc:docMk/>
          <pc:sldMk cId="1640652295" sldId="423"/>
        </pc:sldMkLst>
      </pc:sldChg>
      <pc:sldChg chg="modSp add del mod">
        <pc:chgData name="Michael Lo" userId="caf5cbaf-57fd-4f2f-9ee2-68aa5f24d0c7" providerId="ADAL" clId="{96B2B3EA-09A0-4E49-9186-6DC1D6E8D6F2}" dt="2024-11-11T14:44:16.097" v="836" actId="47"/>
        <pc:sldMkLst>
          <pc:docMk/>
          <pc:sldMk cId="1138194034" sldId="424"/>
        </pc:sldMkLst>
      </pc:sldChg>
      <pc:sldChg chg="modSp add mod modAnim modNotesTx">
        <pc:chgData name="Michael Lo" userId="caf5cbaf-57fd-4f2f-9ee2-68aa5f24d0c7" providerId="ADAL" clId="{96B2B3EA-09A0-4E49-9186-6DC1D6E8D6F2}" dt="2024-11-12T03:25:15.198" v="9845" actId="20577"/>
        <pc:sldMkLst>
          <pc:docMk/>
          <pc:sldMk cId="2530583935" sldId="424"/>
        </pc:sldMkLst>
      </pc:sldChg>
      <pc:sldChg chg="new del">
        <pc:chgData name="Michael Lo" userId="caf5cbaf-57fd-4f2f-9ee2-68aa5f24d0c7" providerId="ADAL" clId="{96B2B3EA-09A0-4E49-9186-6DC1D6E8D6F2}" dt="2024-11-11T14:43:11.157" v="796" actId="47"/>
        <pc:sldMkLst>
          <pc:docMk/>
          <pc:sldMk cId="3812585788" sldId="424"/>
        </pc:sldMkLst>
      </pc:sldChg>
      <pc:sldChg chg="addSp modSp add mod modAnim">
        <pc:chgData name="Michael Lo" userId="caf5cbaf-57fd-4f2f-9ee2-68aa5f24d0c7" providerId="ADAL" clId="{96B2B3EA-09A0-4E49-9186-6DC1D6E8D6F2}" dt="2024-11-11T16:15:19.832" v="3906"/>
        <pc:sldMkLst>
          <pc:docMk/>
          <pc:sldMk cId="4054691758" sldId="425"/>
        </pc:sldMkLst>
      </pc:sldChg>
      <pc:sldChg chg="modSp add mod modAnim modNotesTx">
        <pc:chgData name="Michael Lo" userId="caf5cbaf-57fd-4f2f-9ee2-68aa5f24d0c7" providerId="ADAL" clId="{96B2B3EA-09A0-4E49-9186-6DC1D6E8D6F2}" dt="2024-11-12T02:33:46.472" v="9713" actId="20577"/>
        <pc:sldMkLst>
          <pc:docMk/>
          <pc:sldMk cId="3745532325" sldId="426"/>
        </pc:sldMkLst>
      </pc:sldChg>
      <pc:sldChg chg="modSp add mod modAnim modNotesTx">
        <pc:chgData name="Michael Lo" userId="caf5cbaf-57fd-4f2f-9ee2-68aa5f24d0c7" providerId="ADAL" clId="{96B2B3EA-09A0-4E49-9186-6DC1D6E8D6F2}" dt="2024-11-11T18:44:53.299" v="9335" actId="20577"/>
        <pc:sldMkLst>
          <pc:docMk/>
          <pc:sldMk cId="3690717079" sldId="427"/>
        </pc:sldMkLst>
      </pc:sldChg>
      <pc:sldChg chg="addSp modSp add mod modNotesTx">
        <pc:chgData name="Michael Lo" userId="caf5cbaf-57fd-4f2f-9ee2-68aa5f24d0c7" providerId="ADAL" clId="{96B2B3EA-09A0-4E49-9186-6DC1D6E8D6F2}" dt="2024-11-11T18:05:11.334" v="6107" actId="20577"/>
        <pc:sldMkLst>
          <pc:docMk/>
          <pc:sldMk cId="47900607" sldId="428"/>
        </pc:sldMkLst>
      </pc:sldChg>
      <pc:sldChg chg="modSp add mod modAnim modNotesTx">
        <pc:chgData name="Michael Lo" userId="caf5cbaf-57fd-4f2f-9ee2-68aa5f24d0c7" providerId="ADAL" clId="{96B2B3EA-09A0-4E49-9186-6DC1D6E8D6F2}" dt="2024-11-12T01:15:12.177" v="9411"/>
        <pc:sldMkLst>
          <pc:docMk/>
          <pc:sldMk cId="826513608" sldId="429"/>
        </pc:sldMkLst>
      </pc:sldChg>
    </pc:docChg>
  </pc:docChgLst>
  <pc:docChgLst>
    <pc:chgData name="Michael Lo" userId="caf5cbaf-57fd-4f2f-9ee2-68aa5f24d0c7" providerId="ADAL" clId="{B742467D-B120-4DB1-8504-150B71FD8B4A}"/>
    <pc:docChg chg="undo custSel addSld delSld modSld">
      <pc:chgData name="Michael Lo" userId="caf5cbaf-57fd-4f2f-9ee2-68aa5f24d0c7" providerId="ADAL" clId="{B742467D-B120-4DB1-8504-150B71FD8B4A}" dt="2024-08-30T22:54:28.705" v="5461"/>
      <pc:docMkLst>
        <pc:docMk/>
      </pc:docMkLst>
      <pc:sldChg chg="modSp add modNotesTx">
        <pc:chgData name="Michael Lo" userId="caf5cbaf-57fd-4f2f-9ee2-68aa5f24d0c7" providerId="ADAL" clId="{B742467D-B120-4DB1-8504-150B71FD8B4A}" dt="2024-08-27T15:22:48.570" v="4681" actId="120"/>
        <pc:sldMkLst>
          <pc:docMk/>
          <pc:sldMk cId="2087047446" sldId="271"/>
        </pc:sldMkLst>
      </pc:sldChg>
      <pc:sldChg chg="modSp add del mod">
        <pc:chgData name="Michael Lo" userId="caf5cbaf-57fd-4f2f-9ee2-68aa5f24d0c7" providerId="ADAL" clId="{B742467D-B120-4DB1-8504-150B71FD8B4A}" dt="2024-08-27T15:25:37.772" v="4734" actId="47"/>
        <pc:sldMkLst>
          <pc:docMk/>
          <pc:sldMk cId="3116658570" sldId="290"/>
        </pc:sldMkLst>
      </pc:sldChg>
      <pc:sldChg chg="add modNotesTx">
        <pc:chgData name="Michael Lo" userId="caf5cbaf-57fd-4f2f-9ee2-68aa5f24d0c7" providerId="ADAL" clId="{B742467D-B120-4DB1-8504-150B71FD8B4A}" dt="2024-08-27T15:16:38.875" v="4454"/>
        <pc:sldMkLst>
          <pc:docMk/>
          <pc:sldMk cId="3434213136" sldId="314"/>
        </pc:sldMkLst>
      </pc:sldChg>
      <pc:sldChg chg="modSp mod">
        <pc:chgData name="Michael Lo" userId="caf5cbaf-57fd-4f2f-9ee2-68aa5f24d0c7" providerId="ADAL" clId="{B742467D-B120-4DB1-8504-150B71FD8B4A}" dt="2024-08-27T13:44:35.904" v="87" actId="20577"/>
        <pc:sldMkLst>
          <pc:docMk/>
          <pc:sldMk cId="641314384" sldId="335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3360736602" sldId="337"/>
        </pc:sldMkLst>
      </pc:sldChg>
      <pc:sldChg chg="modSp add del mod modAnim">
        <pc:chgData name="Michael Lo" userId="caf5cbaf-57fd-4f2f-9ee2-68aa5f24d0c7" providerId="ADAL" clId="{B742467D-B120-4DB1-8504-150B71FD8B4A}" dt="2024-08-27T13:57:17.959" v="886" actId="115"/>
        <pc:sldMkLst>
          <pc:docMk/>
          <pc:sldMk cId="4043810170" sldId="338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863047796" sldId="339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1854481566" sldId="340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1541858511" sldId="341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2552332105" sldId="342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2620912189" sldId="343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1159556189" sldId="346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419832526" sldId="347"/>
        </pc:sldMkLst>
      </pc:sldChg>
      <pc:sldChg chg="delSp del mod">
        <pc:chgData name="Michael Lo" userId="caf5cbaf-57fd-4f2f-9ee2-68aa5f24d0c7" providerId="ADAL" clId="{B742467D-B120-4DB1-8504-150B71FD8B4A}" dt="2024-08-27T13:44:04.856" v="2" actId="47"/>
        <pc:sldMkLst>
          <pc:docMk/>
          <pc:sldMk cId="1280519410" sldId="349"/>
        </pc:sldMkLst>
      </pc:sldChg>
      <pc:sldChg chg="modSp mod">
        <pc:chgData name="Michael Lo" userId="caf5cbaf-57fd-4f2f-9ee2-68aa5f24d0c7" providerId="ADAL" clId="{B742467D-B120-4DB1-8504-150B71FD8B4A}" dt="2024-08-27T15:18:38.395" v="4589" actId="6549"/>
        <pc:sldMkLst>
          <pc:docMk/>
          <pc:sldMk cId="228651437" sldId="350"/>
        </pc:sldMkLst>
      </pc:sldChg>
      <pc:sldChg chg="addSp modSp add mod modAnim modNotesTx">
        <pc:chgData name="Michael Lo" userId="caf5cbaf-57fd-4f2f-9ee2-68aa5f24d0c7" providerId="ADAL" clId="{B742467D-B120-4DB1-8504-150B71FD8B4A}" dt="2024-08-27T15:25:20.014" v="4733"/>
        <pc:sldMkLst>
          <pc:docMk/>
          <pc:sldMk cId="121103328" sldId="351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1478393465" sldId="351"/>
        </pc:sldMkLst>
      </pc:sldChg>
      <pc:sldChg chg="addSp delSp modSp add mod modAnim">
        <pc:chgData name="Michael Lo" userId="caf5cbaf-57fd-4f2f-9ee2-68aa5f24d0c7" providerId="ADAL" clId="{B742467D-B120-4DB1-8504-150B71FD8B4A}" dt="2024-08-30T22:53:25.528" v="5456" actId="6549"/>
        <pc:sldMkLst>
          <pc:docMk/>
          <pc:sldMk cId="2714089317" sldId="352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3889969467" sldId="352"/>
        </pc:sldMkLst>
      </pc:sldChg>
      <pc:sldChg chg="add del">
        <pc:chgData name="Michael Lo" userId="caf5cbaf-57fd-4f2f-9ee2-68aa5f24d0c7" providerId="ADAL" clId="{B742467D-B120-4DB1-8504-150B71FD8B4A}" dt="2024-08-27T13:45:07.871" v="90" actId="47"/>
        <pc:sldMkLst>
          <pc:docMk/>
          <pc:sldMk cId="3591884479" sldId="353"/>
        </pc:sldMkLst>
      </pc:sldChg>
      <pc:sldChg chg="modSp add mod modAnim">
        <pc:chgData name="Michael Lo" userId="caf5cbaf-57fd-4f2f-9ee2-68aa5f24d0c7" providerId="ADAL" clId="{B742467D-B120-4DB1-8504-150B71FD8B4A}" dt="2024-08-30T22:45:06.347" v="5298"/>
        <pc:sldMkLst>
          <pc:docMk/>
          <pc:sldMk cId="3823947278" sldId="353"/>
        </pc:sldMkLst>
      </pc:sldChg>
      <pc:sldChg chg="modSp add mod modAnim">
        <pc:chgData name="Michael Lo" userId="caf5cbaf-57fd-4f2f-9ee2-68aa5f24d0c7" providerId="ADAL" clId="{B742467D-B120-4DB1-8504-150B71FD8B4A}" dt="2024-08-30T22:53:43.870" v="5459" actId="20577"/>
        <pc:sldMkLst>
          <pc:docMk/>
          <pc:sldMk cId="500677366" sldId="354"/>
        </pc:sldMkLst>
      </pc:sldChg>
      <pc:sldChg chg="modSp add mod modAnim">
        <pc:chgData name="Michael Lo" userId="caf5cbaf-57fd-4f2f-9ee2-68aa5f24d0c7" providerId="ADAL" clId="{B742467D-B120-4DB1-8504-150B71FD8B4A}" dt="2024-08-30T22:54:28.705" v="5461"/>
        <pc:sldMkLst>
          <pc:docMk/>
          <pc:sldMk cId="3643433859" sldId="355"/>
        </pc:sldMkLst>
      </pc:sldChg>
      <pc:sldChg chg="addSp delSp modSp add mod setBg modNotesTx">
        <pc:chgData name="Michael Lo" userId="caf5cbaf-57fd-4f2f-9ee2-68aa5f24d0c7" providerId="ADAL" clId="{B742467D-B120-4DB1-8504-150B71FD8B4A}" dt="2024-08-27T15:14:09.637" v="4441"/>
        <pc:sldMkLst>
          <pc:docMk/>
          <pc:sldMk cId="3130530744" sldId="356"/>
        </pc:sldMkLst>
      </pc:sldChg>
      <pc:sldChg chg="modSp add del mod modAnim">
        <pc:chgData name="Michael Lo" userId="caf5cbaf-57fd-4f2f-9ee2-68aa5f24d0c7" providerId="ADAL" clId="{B742467D-B120-4DB1-8504-150B71FD8B4A}" dt="2024-08-27T15:26:10.546" v="4736" actId="47"/>
        <pc:sldMkLst>
          <pc:docMk/>
          <pc:sldMk cId="3059115237" sldId="357"/>
        </pc:sldMkLst>
      </pc:sldChg>
      <pc:sldChg chg="addSp modSp add mod modAnim modNotesTx">
        <pc:chgData name="Michael Lo" userId="caf5cbaf-57fd-4f2f-9ee2-68aa5f24d0c7" providerId="ADAL" clId="{B742467D-B120-4DB1-8504-150B71FD8B4A}" dt="2024-08-30T22:39:41.148" v="5233" actId="27636"/>
        <pc:sldMkLst>
          <pc:docMk/>
          <pc:sldMk cId="3510159570" sldId="358"/>
        </pc:sldMkLst>
      </pc:sldChg>
      <pc:sldChg chg="addSp delSp modSp add mod delAnim modNotesTx">
        <pc:chgData name="Michael Lo" userId="caf5cbaf-57fd-4f2f-9ee2-68aa5f24d0c7" providerId="ADAL" clId="{B742467D-B120-4DB1-8504-150B71FD8B4A}" dt="2024-08-30T22:51:21.357" v="5433" actId="6549"/>
        <pc:sldMkLst>
          <pc:docMk/>
          <pc:sldMk cId="3195612298" sldId="359"/>
        </pc:sldMkLst>
      </pc:sldChg>
      <pc:sldChg chg="new del">
        <pc:chgData name="Michael Lo" userId="caf5cbaf-57fd-4f2f-9ee2-68aa5f24d0c7" providerId="ADAL" clId="{B742467D-B120-4DB1-8504-150B71FD8B4A}" dt="2024-08-27T15:24:04.433" v="4711" actId="680"/>
        <pc:sldMkLst>
          <pc:docMk/>
          <pc:sldMk cId="3559621350" sldId="359"/>
        </pc:sldMkLst>
      </pc:sldChg>
      <pc:sldChg chg="addSp delSp modSp add mod modAnim modNotesTx">
        <pc:chgData name="Michael Lo" userId="caf5cbaf-57fd-4f2f-9ee2-68aa5f24d0c7" providerId="ADAL" clId="{B742467D-B120-4DB1-8504-150B71FD8B4A}" dt="2024-08-30T22:51:18.494" v="5432" actId="6549"/>
        <pc:sldMkLst>
          <pc:docMk/>
          <pc:sldMk cId="709637151" sldId="360"/>
        </pc:sldMkLst>
      </pc:sldChg>
      <pc:sldChg chg="addSp delSp modSp add mod delAnim modAnim modNotesTx">
        <pc:chgData name="Michael Lo" userId="caf5cbaf-57fd-4f2f-9ee2-68aa5f24d0c7" providerId="ADAL" clId="{B742467D-B120-4DB1-8504-150B71FD8B4A}" dt="2024-08-30T22:51:15.935" v="5431" actId="6549"/>
        <pc:sldMkLst>
          <pc:docMk/>
          <pc:sldMk cId="898485966" sldId="361"/>
        </pc:sldMkLst>
      </pc:sldChg>
    </pc:docChg>
  </pc:docChgLst>
  <pc:docChgLst>
    <pc:chgData name="Michael Lo" userId="caf5cbaf-57fd-4f2f-9ee2-68aa5f24d0c7" providerId="ADAL" clId="{6C3F79AC-B29E-4B9F-83D7-83B4CCA2322B}"/>
    <pc:docChg chg="undo custSel addSld delSld modSld sldOrd">
      <pc:chgData name="Michael Lo" userId="caf5cbaf-57fd-4f2f-9ee2-68aa5f24d0c7" providerId="ADAL" clId="{6C3F79AC-B29E-4B9F-83D7-83B4CCA2322B}" dt="2024-09-16T03:38:13.881" v="10266" actId="729"/>
      <pc:docMkLst>
        <pc:docMk/>
      </pc:docMkLst>
      <pc:sldChg chg="del">
        <pc:chgData name="Michael Lo" userId="caf5cbaf-57fd-4f2f-9ee2-68aa5f24d0c7" providerId="ADAL" clId="{6C3F79AC-B29E-4B9F-83D7-83B4CCA2322B}" dt="2024-09-03T05:02:36.483" v="7738" actId="47"/>
        <pc:sldMkLst>
          <pc:docMk/>
          <pc:sldMk cId="2087047446" sldId="271"/>
        </pc:sldMkLst>
      </pc:sldChg>
      <pc:sldChg chg="delSp add setBg delDesignElem">
        <pc:chgData name="Michael Lo" userId="caf5cbaf-57fd-4f2f-9ee2-68aa5f24d0c7" providerId="ADAL" clId="{6C3F79AC-B29E-4B9F-83D7-83B4CCA2322B}" dt="2024-09-03T00:25:04.169" v="1"/>
        <pc:sldMkLst>
          <pc:docMk/>
          <pc:sldMk cId="622519162" sldId="285"/>
        </pc:sldMkLst>
      </pc:sldChg>
      <pc:sldChg chg="del">
        <pc:chgData name="Michael Lo" userId="caf5cbaf-57fd-4f2f-9ee2-68aa5f24d0c7" providerId="ADAL" clId="{6C3F79AC-B29E-4B9F-83D7-83B4CCA2322B}" dt="2024-09-03T00:25:07.781" v="2" actId="47"/>
        <pc:sldMkLst>
          <pc:docMk/>
          <pc:sldMk cId="3434213136" sldId="314"/>
        </pc:sldMkLst>
      </pc:sldChg>
      <pc:sldChg chg="modSp mod">
        <pc:chgData name="Michael Lo" userId="caf5cbaf-57fd-4f2f-9ee2-68aa5f24d0c7" providerId="ADAL" clId="{6C3F79AC-B29E-4B9F-83D7-83B4CCA2322B}" dt="2024-09-03T00:25:27.102" v="26" actId="20577"/>
        <pc:sldMkLst>
          <pc:docMk/>
          <pc:sldMk cId="641314384" sldId="335"/>
        </pc:sldMkLst>
      </pc:sldChg>
      <pc:sldChg chg="modSp mod modAnim">
        <pc:chgData name="Michael Lo" userId="caf5cbaf-57fd-4f2f-9ee2-68aa5f24d0c7" providerId="ADAL" clId="{6C3F79AC-B29E-4B9F-83D7-83B4CCA2322B}" dt="2024-09-03T18:48:02.338" v="7815" actId="20577"/>
        <pc:sldMkLst>
          <pc:docMk/>
          <pc:sldMk cId="4043810170" sldId="338"/>
        </pc:sldMkLst>
      </pc:sldChg>
      <pc:sldChg chg="mod modShow">
        <pc:chgData name="Michael Lo" userId="caf5cbaf-57fd-4f2f-9ee2-68aa5f24d0c7" providerId="ADAL" clId="{6C3F79AC-B29E-4B9F-83D7-83B4CCA2322B}" dt="2024-09-16T03:38:13.881" v="10266" actId="729"/>
        <pc:sldMkLst>
          <pc:docMk/>
          <pc:sldMk cId="228651437" sldId="350"/>
        </pc:sldMkLst>
      </pc:sldChg>
      <pc:sldChg chg="delSp del mod delAnim">
        <pc:chgData name="Michael Lo" userId="caf5cbaf-57fd-4f2f-9ee2-68aa5f24d0c7" providerId="ADAL" clId="{6C3F79AC-B29E-4B9F-83D7-83B4CCA2322B}" dt="2024-09-03T05:03:02.113" v="7741" actId="47"/>
        <pc:sldMkLst>
          <pc:docMk/>
          <pc:sldMk cId="121103328" sldId="351"/>
        </pc:sldMkLst>
      </pc:sldChg>
      <pc:sldChg chg="del">
        <pc:chgData name="Michael Lo" userId="caf5cbaf-57fd-4f2f-9ee2-68aa5f24d0c7" providerId="ADAL" clId="{6C3F79AC-B29E-4B9F-83D7-83B4CCA2322B}" dt="2024-09-03T05:02:38.136" v="7739" actId="47"/>
        <pc:sldMkLst>
          <pc:docMk/>
          <pc:sldMk cId="2714089317" sldId="352"/>
        </pc:sldMkLst>
      </pc:sldChg>
      <pc:sldChg chg="del">
        <pc:chgData name="Michael Lo" userId="caf5cbaf-57fd-4f2f-9ee2-68aa5f24d0c7" providerId="ADAL" clId="{6C3F79AC-B29E-4B9F-83D7-83B4CCA2322B}" dt="2024-09-03T00:48:08.401" v="1340" actId="47"/>
        <pc:sldMkLst>
          <pc:docMk/>
          <pc:sldMk cId="3823947278" sldId="353"/>
        </pc:sldMkLst>
      </pc:sldChg>
      <pc:sldChg chg="mod modShow">
        <pc:chgData name="Michael Lo" userId="caf5cbaf-57fd-4f2f-9ee2-68aa5f24d0c7" providerId="ADAL" clId="{6C3F79AC-B29E-4B9F-83D7-83B4CCA2322B}" dt="2024-09-03T05:05:26.720" v="7747" actId="729"/>
        <pc:sldMkLst>
          <pc:docMk/>
          <pc:sldMk cId="500677366" sldId="354"/>
        </pc:sldMkLst>
      </pc:sldChg>
      <pc:sldChg chg="mod modShow">
        <pc:chgData name="Michael Lo" userId="caf5cbaf-57fd-4f2f-9ee2-68aa5f24d0c7" providerId="ADAL" clId="{6C3F79AC-B29E-4B9F-83D7-83B4CCA2322B}" dt="2024-09-03T05:05:32.657" v="7748" actId="729"/>
        <pc:sldMkLst>
          <pc:docMk/>
          <pc:sldMk cId="3643433859" sldId="355"/>
        </pc:sldMkLst>
      </pc:sldChg>
      <pc:sldChg chg="del">
        <pc:chgData name="Michael Lo" userId="caf5cbaf-57fd-4f2f-9ee2-68aa5f24d0c7" providerId="ADAL" clId="{6C3F79AC-B29E-4B9F-83D7-83B4CCA2322B}" dt="2024-09-03T00:48:10.003" v="1341" actId="47"/>
        <pc:sldMkLst>
          <pc:docMk/>
          <pc:sldMk cId="3130530744" sldId="356"/>
        </pc:sldMkLst>
      </pc:sldChg>
      <pc:sldChg chg="del">
        <pc:chgData name="Michael Lo" userId="caf5cbaf-57fd-4f2f-9ee2-68aa5f24d0c7" providerId="ADAL" clId="{6C3F79AC-B29E-4B9F-83D7-83B4CCA2322B}" dt="2024-09-03T05:02:55.574" v="7740" actId="47"/>
        <pc:sldMkLst>
          <pc:docMk/>
          <pc:sldMk cId="3510159570" sldId="358"/>
        </pc:sldMkLst>
      </pc:sldChg>
      <pc:sldChg chg="del">
        <pc:chgData name="Michael Lo" userId="caf5cbaf-57fd-4f2f-9ee2-68aa5f24d0c7" providerId="ADAL" clId="{6C3F79AC-B29E-4B9F-83D7-83B4CCA2322B}" dt="2024-09-03T05:02:55.574" v="7740" actId="47"/>
        <pc:sldMkLst>
          <pc:docMk/>
          <pc:sldMk cId="3195612298" sldId="359"/>
        </pc:sldMkLst>
      </pc:sldChg>
      <pc:sldChg chg="del">
        <pc:chgData name="Michael Lo" userId="caf5cbaf-57fd-4f2f-9ee2-68aa5f24d0c7" providerId="ADAL" clId="{6C3F79AC-B29E-4B9F-83D7-83B4CCA2322B}" dt="2024-09-03T05:02:55.574" v="7740" actId="47"/>
        <pc:sldMkLst>
          <pc:docMk/>
          <pc:sldMk cId="709637151" sldId="360"/>
        </pc:sldMkLst>
      </pc:sldChg>
      <pc:sldChg chg="del">
        <pc:chgData name="Michael Lo" userId="caf5cbaf-57fd-4f2f-9ee2-68aa5f24d0c7" providerId="ADAL" clId="{6C3F79AC-B29E-4B9F-83D7-83B4CCA2322B}" dt="2024-09-03T05:02:55.574" v="7740" actId="47"/>
        <pc:sldMkLst>
          <pc:docMk/>
          <pc:sldMk cId="898485966" sldId="361"/>
        </pc:sldMkLst>
      </pc:sldChg>
      <pc:sldChg chg="modSp add mod modAnim">
        <pc:chgData name="Michael Lo" userId="caf5cbaf-57fd-4f2f-9ee2-68aa5f24d0c7" providerId="ADAL" clId="{6C3F79AC-B29E-4B9F-83D7-83B4CCA2322B}" dt="2024-09-03T05:04:03.980" v="7746"/>
        <pc:sldMkLst>
          <pc:docMk/>
          <pc:sldMk cId="1234553836" sldId="362"/>
        </pc:sldMkLst>
      </pc:sldChg>
      <pc:sldChg chg="addSp modSp add del mod modAnim modNotesTx">
        <pc:chgData name="Michael Lo" userId="caf5cbaf-57fd-4f2f-9ee2-68aa5f24d0c7" providerId="ADAL" clId="{6C3F79AC-B29E-4B9F-83D7-83B4CCA2322B}" dt="2024-09-16T01:50:15.627" v="10074" actId="47"/>
        <pc:sldMkLst>
          <pc:docMk/>
          <pc:sldMk cId="1986193185" sldId="363"/>
        </pc:sldMkLst>
      </pc:sldChg>
      <pc:sldChg chg="modSp add del mod ord modAnim modNotesTx">
        <pc:chgData name="Michael Lo" userId="caf5cbaf-57fd-4f2f-9ee2-68aa5f24d0c7" providerId="ADAL" clId="{6C3F79AC-B29E-4B9F-83D7-83B4CCA2322B}" dt="2024-09-16T01:50:15.270" v="10073" actId="47"/>
        <pc:sldMkLst>
          <pc:docMk/>
          <pc:sldMk cId="1242170436" sldId="364"/>
        </pc:sldMkLst>
      </pc:sldChg>
      <pc:sldChg chg="addSp delSp modSp add mod delAnim modAnim modNotesTx">
        <pc:chgData name="Michael Lo" userId="caf5cbaf-57fd-4f2f-9ee2-68aa5f24d0c7" providerId="ADAL" clId="{6C3F79AC-B29E-4B9F-83D7-83B4CCA2322B}" dt="2024-09-16T03:13:34.014" v="10110" actId="20577"/>
        <pc:sldMkLst>
          <pc:docMk/>
          <pc:sldMk cId="3905697889" sldId="365"/>
        </pc:sldMkLst>
      </pc:sldChg>
      <pc:sldChg chg="addSp delSp modSp add mod delAnim modAnim modNotesTx">
        <pc:chgData name="Michael Lo" userId="caf5cbaf-57fd-4f2f-9ee2-68aa5f24d0c7" providerId="ADAL" clId="{6C3F79AC-B29E-4B9F-83D7-83B4CCA2322B}" dt="2024-09-16T00:38:45.508" v="8609" actId="6549"/>
        <pc:sldMkLst>
          <pc:docMk/>
          <pc:sldMk cId="1854528301" sldId="366"/>
        </pc:sldMkLst>
      </pc:sldChg>
      <pc:sldChg chg="addSp delSp modSp add mod delAnim modAnim modNotesTx">
        <pc:chgData name="Michael Lo" userId="caf5cbaf-57fd-4f2f-9ee2-68aa5f24d0c7" providerId="ADAL" clId="{6C3F79AC-B29E-4B9F-83D7-83B4CCA2322B}" dt="2024-09-16T03:15:00.704" v="10140" actId="113"/>
        <pc:sldMkLst>
          <pc:docMk/>
          <pc:sldMk cId="212120507" sldId="367"/>
        </pc:sldMkLst>
      </pc:sldChg>
      <pc:sldChg chg="addSp modSp add mod modNotesTx">
        <pc:chgData name="Michael Lo" userId="caf5cbaf-57fd-4f2f-9ee2-68aa5f24d0c7" providerId="ADAL" clId="{6C3F79AC-B29E-4B9F-83D7-83B4CCA2322B}" dt="2024-09-16T03:17:09.310" v="10265" actId="1076"/>
        <pc:sldMkLst>
          <pc:docMk/>
          <pc:sldMk cId="3390971982" sldId="368"/>
        </pc:sldMkLst>
      </pc:sldChg>
      <pc:sldChg chg="modSp add mod modNotesTx">
        <pc:chgData name="Michael Lo" userId="caf5cbaf-57fd-4f2f-9ee2-68aa5f24d0c7" providerId="ADAL" clId="{6C3F79AC-B29E-4B9F-83D7-83B4CCA2322B}" dt="2024-09-03T04:34:18.717" v="7737" actId="20577"/>
        <pc:sldMkLst>
          <pc:docMk/>
          <pc:sldMk cId="1339039776" sldId="369"/>
        </pc:sldMkLst>
      </pc:sldChg>
      <pc:sldChg chg="addSp delSp modSp add mod delAnim modAnim modNotesTx">
        <pc:chgData name="Michael Lo" userId="caf5cbaf-57fd-4f2f-9ee2-68aa5f24d0c7" providerId="ADAL" clId="{6C3F79AC-B29E-4B9F-83D7-83B4CCA2322B}" dt="2024-09-16T03:15:23.037" v="10166" actId="20577"/>
        <pc:sldMkLst>
          <pc:docMk/>
          <pc:sldMk cId="3736977476" sldId="370"/>
        </pc:sldMkLst>
      </pc:sldChg>
      <pc:sldChg chg="addSp delSp modSp add mod delAnim modAnim">
        <pc:chgData name="Michael Lo" userId="caf5cbaf-57fd-4f2f-9ee2-68aa5f24d0c7" providerId="ADAL" clId="{6C3F79AC-B29E-4B9F-83D7-83B4CCA2322B}" dt="2024-09-16T01:04:33.129" v="9724"/>
        <pc:sldMkLst>
          <pc:docMk/>
          <pc:sldMk cId="740914027" sldId="371"/>
        </pc:sldMkLst>
      </pc:sldChg>
      <pc:sldChg chg="delSp modSp add mod delAnim modAnim modNotesTx">
        <pc:chgData name="Michael Lo" userId="caf5cbaf-57fd-4f2f-9ee2-68aa5f24d0c7" providerId="ADAL" clId="{6C3F79AC-B29E-4B9F-83D7-83B4CCA2322B}" dt="2024-09-16T01:50:17.999" v="10075" actId="6549"/>
        <pc:sldMkLst>
          <pc:docMk/>
          <pc:sldMk cId="4101545632" sldId="372"/>
        </pc:sldMkLst>
      </pc:sldChg>
    </pc:docChg>
  </pc:docChgLst>
  <pc:docChgLst>
    <pc:chgData name="Michael Lo" userId="caf5cbaf-57fd-4f2f-9ee2-68aa5f24d0c7" providerId="ADAL" clId="{4B97022C-1234-4FC5-9399-36F6626A1BEB}"/>
    <pc:docChg chg="custSel addSld delSld modSld">
      <pc:chgData name="Michael Lo" userId="caf5cbaf-57fd-4f2f-9ee2-68aa5f24d0c7" providerId="ADAL" clId="{4B97022C-1234-4FC5-9399-36F6626A1BEB}" dt="2024-08-26T14:00:46.448" v="16" actId="1076"/>
      <pc:docMkLst>
        <pc:docMk/>
      </pc:docMkLst>
      <pc:sldChg chg="modSp mod">
        <pc:chgData name="Michael Lo" userId="caf5cbaf-57fd-4f2f-9ee2-68aa5f24d0c7" providerId="ADAL" clId="{4B97022C-1234-4FC5-9399-36F6626A1BEB}" dt="2024-08-26T13:58:20.618" v="2" actId="27636"/>
        <pc:sldMkLst>
          <pc:docMk/>
          <pc:sldMk cId="4043810170" sldId="338"/>
        </pc:sldMkLst>
      </pc:sldChg>
      <pc:sldChg chg="del">
        <pc:chgData name="Michael Lo" userId="caf5cbaf-57fd-4f2f-9ee2-68aa5f24d0c7" providerId="ADAL" clId="{4B97022C-1234-4FC5-9399-36F6626A1BEB}" dt="2024-08-26T13:59:37.709" v="8" actId="47"/>
        <pc:sldMkLst>
          <pc:docMk/>
          <pc:sldMk cId="3249206839" sldId="344"/>
        </pc:sldMkLst>
      </pc:sldChg>
      <pc:sldChg chg="addSp delSp modSp mod modAnim">
        <pc:chgData name="Michael Lo" userId="caf5cbaf-57fd-4f2f-9ee2-68aa5f24d0c7" providerId="ADAL" clId="{4B97022C-1234-4FC5-9399-36F6626A1BEB}" dt="2024-08-26T14:00:16.401" v="12" actId="1076"/>
        <pc:sldMkLst>
          <pc:docMk/>
          <pc:sldMk cId="1159556189" sldId="346"/>
        </pc:sldMkLst>
      </pc:sldChg>
      <pc:sldChg chg="addSp delSp modSp mod modAnim">
        <pc:chgData name="Michael Lo" userId="caf5cbaf-57fd-4f2f-9ee2-68aa5f24d0c7" providerId="ADAL" clId="{4B97022C-1234-4FC5-9399-36F6626A1BEB}" dt="2024-08-26T14:00:46.448" v="16" actId="1076"/>
        <pc:sldMkLst>
          <pc:docMk/>
          <pc:sldMk cId="419832526" sldId="347"/>
        </pc:sldMkLst>
      </pc:sldChg>
      <pc:sldChg chg="modSp mod">
        <pc:chgData name="Michael Lo" userId="caf5cbaf-57fd-4f2f-9ee2-68aa5f24d0c7" providerId="ADAL" clId="{4B97022C-1234-4FC5-9399-36F6626A1BEB}" dt="2024-08-26T13:58:20.561" v="1" actId="27636"/>
        <pc:sldMkLst>
          <pc:docMk/>
          <pc:sldMk cId="3889969467" sldId="352"/>
        </pc:sldMkLst>
      </pc:sldChg>
      <pc:sldChg chg="addSp delSp modSp add mod modAnim">
        <pc:chgData name="Michael Lo" userId="caf5cbaf-57fd-4f2f-9ee2-68aa5f24d0c7" providerId="ADAL" clId="{4B97022C-1234-4FC5-9399-36F6626A1BEB}" dt="2024-08-26T13:59:30.513" v="7" actId="1076"/>
        <pc:sldMkLst>
          <pc:docMk/>
          <pc:sldMk cId="3591884479" sldId="353"/>
        </pc:sldMkLst>
      </pc:sldChg>
    </pc:docChg>
  </pc:docChgLst>
  <pc:docChgLst>
    <pc:chgData name="Michael Lo" userId="caf5cbaf-57fd-4f2f-9ee2-68aa5f24d0c7" providerId="ADAL" clId="{FCF1E590-33DA-4E89-AC6D-71A9EE8EE458}"/>
    <pc:docChg chg="undo redo custSel addSld delSld modSld sldOrd modMainMaster">
      <pc:chgData name="Michael Lo" userId="caf5cbaf-57fd-4f2f-9ee2-68aa5f24d0c7" providerId="ADAL" clId="{FCF1E590-33DA-4E89-AC6D-71A9EE8EE458}" dt="2024-05-06T18:20:24.166" v="7145"/>
      <pc:docMkLst>
        <pc:docMk/>
      </pc:docMkLst>
      <pc:sldChg chg="addSp modSp del mod">
        <pc:chgData name="Michael Lo" userId="caf5cbaf-57fd-4f2f-9ee2-68aa5f24d0c7" providerId="ADAL" clId="{FCF1E590-33DA-4E89-AC6D-71A9EE8EE458}" dt="2024-04-28T16:01:19.772" v="64" actId="47"/>
        <pc:sldMkLst>
          <pc:docMk/>
          <pc:sldMk cId="2549523196" sldId="256"/>
        </pc:sldMkLst>
      </pc:sldChg>
      <pc:sldChg chg="modSp mod ord modAnim">
        <pc:chgData name="Michael Lo" userId="caf5cbaf-57fd-4f2f-9ee2-68aa5f24d0c7" providerId="ADAL" clId="{FCF1E590-33DA-4E89-AC6D-71A9EE8EE458}" dt="2024-04-28T18:10:42.712" v="1789"/>
        <pc:sldMkLst>
          <pc:docMk/>
          <pc:sldMk cId="3474000516" sldId="260"/>
        </pc:sldMkLst>
      </pc:sldChg>
      <pc:sldChg chg="modSp mod">
        <pc:chgData name="Michael Lo" userId="caf5cbaf-57fd-4f2f-9ee2-68aa5f24d0c7" providerId="ADAL" clId="{FCF1E590-33DA-4E89-AC6D-71A9EE8EE458}" dt="2024-04-28T23:03:34.848" v="6247"/>
        <pc:sldMkLst>
          <pc:docMk/>
          <pc:sldMk cId="312178443" sldId="264"/>
        </pc:sldMkLst>
      </pc:sldChg>
      <pc:sldChg chg="modSp del mod">
        <pc:chgData name="Michael Lo" userId="caf5cbaf-57fd-4f2f-9ee2-68aa5f24d0c7" providerId="ADAL" clId="{FCF1E590-33DA-4E89-AC6D-71A9EE8EE458}" dt="2024-04-28T17:01:03.422" v="651" actId="47"/>
        <pc:sldMkLst>
          <pc:docMk/>
          <pc:sldMk cId="1787049339" sldId="267"/>
        </pc:sldMkLst>
      </pc:sldChg>
      <pc:sldChg chg="addSp delSp modSp del mod">
        <pc:chgData name="Michael Lo" userId="caf5cbaf-57fd-4f2f-9ee2-68aa5f24d0c7" providerId="ADAL" clId="{FCF1E590-33DA-4E89-AC6D-71A9EE8EE458}" dt="2024-04-28T17:25:34.585" v="1476" actId="47"/>
        <pc:sldMkLst>
          <pc:docMk/>
          <pc:sldMk cId="2491462639" sldId="268"/>
        </pc:sldMkLst>
      </pc:sldChg>
      <pc:sldChg chg="modSp del mod">
        <pc:chgData name="Michael Lo" userId="caf5cbaf-57fd-4f2f-9ee2-68aa5f24d0c7" providerId="ADAL" clId="{FCF1E590-33DA-4E89-AC6D-71A9EE8EE458}" dt="2024-04-28T17:26:24.822" v="1499" actId="47"/>
        <pc:sldMkLst>
          <pc:docMk/>
          <pc:sldMk cId="45671347" sldId="269"/>
        </pc:sldMkLst>
      </pc:sldChg>
      <pc:sldChg chg="modSp mod modShow modNotesTx">
        <pc:chgData name="Michael Lo" userId="caf5cbaf-57fd-4f2f-9ee2-68aa5f24d0c7" providerId="ADAL" clId="{FCF1E590-33DA-4E89-AC6D-71A9EE8EE458}" dt="2024-04-28T19:31:15.184" v="3570" actId="729"/>
        <pc:sldMkLst>
          <pc:docMk/>
          <pc:sldMk cId="2087047446" sldId="271"/>
        </pc:sldMkLst>
      </pc:sldChg>
      <pc:sldChg chg="modSp mod ord">
        <pc:chgData name="Michael Lo" userId="caf5cbaf-57fd-4f2f-9ee2-68aa5f24d0c7" providerId="ADAL" clId="{FCF1E590-33DA-4E89-AC6D-71A9EE8EE458}" dt="2024-05-06T18:20:24.166" v="7145"/>
        <pc:sldMkLst>
          <pc:docMk/>
          <pc:sldMk cId="1617941392" sldId="274"/>
        </pc:sldMkLst>
      </pc:sldChg>
      <pc:sldChg chg="addSp delSp modSp mod ord addAnim delAnim modShow modNotesTx">
        <pc:chgData name="Michael Lo" userId="caf5cbaf-57fd-4f2f-9ee2-68aa5f24d0c7" providerId="ADAL" clId="{FCF1E590-33DA-4E89-AC6D-71A9EE8EE458}" dt="2024-04-30T16:30:18.491" v="6627"/>
        <pc:sldMkLst>
          <pc:docMk/>
          <pc:sldMk cId="949276773" sldId="276"/>
        </pc:sldMkLst>
      </pc:sldChg>
      <pc:sldChg chg="add del mod modShow">
        <pc:chgData name="Michael Lo" userId="caf5cbaf-57fd-4f2f-9ee2-68aa5f24d0c7" providerId="ADAL" clId="{FCF1E590-33DA-4E89-AC6D-71A9EE8EE458}" dt="2024-04-28T18:10:07.223" v="1788" actId="47"/>
        <pc:sldMkLst>
          <pc:docMk/>
          <pc:sldMk cId="2434106579" sldId="277"/>
        </pc:sldMkLst>
      </pc:sldChg>
      <pc:sldChg chg="addSp delSp modSp del mod setBg delDesignElem">
        <pc:chgData name="Michael Lo" userId="caf5cbaf-57fd-4f2f-9ee2-68aa5f24d0c7" providerId="ADAL" clId="{FCF1E590-33DA-4E89-AC6D-71A9EE8EE458}" dt="2024-04-28T16:15:03.451" v="93" actId="2696"/>
        <pc:sldMkLst>
          <pc:docMk/>
          <pc:sldMk cId="2849805811" sldId="277"/>
        </pc:sldMkLst>
      </pc:sldChg>
      <pc:sldChg chg="modSp add mod">
        <pc:chgData name="Michael Lo" userId="caf5cbaf-57fd-4f2f-9ee2-68aa5f24d0c7" providerId="ADAL" clId="{FCF1E590-33DA-4E89-AC6D-71A9EE8EE458}" dt="2024-04-28T22:25:27.764" v="6070" actId="113"/>
        <pc:sldMkLst>
          <pc:docMk/>
          <pc:sldMk cId="2739741121" sldId="286"/>
        </pc:sldMkLst>
      </pc:sldChg>
      <pc:sldChg chg="addSp delSp modSp add mod ord modNotesTx">
        <pc:chgData name="Michael Lo" userId="caf5cbaf-57fd-4f2f-9ee2-68aa5f24d0c7" providerId="ADAL" clId="{FCF1E590-33DA-4E89-AC6D-71A9EE8EE458}" dt="2024-05-06T17:26:54.917" v="7143"/>
        <pc:sldMkLst>
          <pc:docMk/>
          <pc:sldMk cId="4012437600" sldId="287"/>
        </pc:sldMkLst>
      </pc:sldChg>
      <pc:sldChg chg="addSp delSp modSp add mod modNotesTx">
        <pc:chgData name="Michael Lo" userId="caf5cbaf-57fd-4f2f-9ee2-68aa5f24d0c7" providerId="ADAL" clId="{FCF1E590-33DA-4E89-AC6D-71A9EE8EE458}" dt="2024-04-29T20:00:45.426" v="6331" actId="20577"/>
        <pc:sldMkLst>
          <pc:docMk/>
          <pc:sldMk cId="1150134704" sldId="288"/>
        </pc:sldMkLst>
      </pc:sldChg>
      <pc:sldChg chg="modSp add mod">
        <pc:chgData name="Michael Lo" userId="caf5cbaf-57fd-4f2f-9ee2-68aa5f24d0c7" providerId="ADAL" clId="{FCF1E590-33DA-4E89-AC6D-71A9EE8EE458}" dt="2024-05-05T23:14:41.915" v="7139" actId="6549"/>
        <pc:sldMkLst>
          <pc:docMk/>
          <pc:sldMk cId="3877331115" sldId="289"/>
        </pc:sldMkLst>
      </pc:sldChg>
      <pc:sldChg chg="addSp delSp modSp add del mod">
        <pc:chgData name="Michael Lo" userId="caf5cbaf-57fd-4f2f-9ee2-68aa5f24d0c7" providerId="ADAL" clId="{FCF1E590-33DA-4E89-AC6D-71A9EE8EE458}" dt="2024-04-28T19:30:14.782" v="3568" actId="2696"/>
        <pc:sldMkLst>
          <pc:docMk/>
          <pc:sldMk cId="844650678" sldId="290"/>
        </pc:sldMkLst>
      </pc:sldChg>
      <pc:sldChg chg="add">
        <pc:chgData name="Michael Lo" userId="caf5cbaf-57fd-4f2f-9ee2-68aa5f24d0c7" providerId="ADAL" clId="{FCF1E590-33DA-4E89-AC6D-71A9EE8EE458}" dt="2024-04-28T19:30:19.330" v="3569"/>
        <pc:sldMkLst>
          <pc:docMk/>
          <pc:sldMk cId="1781081576" sldId="290"/>
        </pc:sldMkLst>
      </pc:sldChg>
      <pc:sldChg chg="add">
        <pc:chgData name="Michael Lo" userId="caf5cbaf-57fd-4f2f-9ee2-68aa5f24d0c7" providerId="ADAL" clId="{FCF1E590-33DA-4E89-AC6D-71A9EE8EE458}" dt="2024-04-28T19:30:19.330" v="3569"/>
        <pc:sldMkLst>
          <pc:docMk/>
          <pc:sldMk cId="257587343" sldId="291"/>
        </pc:sldMkLst>
      </pc:sldChg>
      <pc:sldChg chg="delSp modSp add del mod">
        <pc:chgData name="Michael Lo" userId="caf5cbaf-57fd-4f2f-9ee2-68aa5f24d0c7" providerId="ADAL" clId="{FCF1E590-33DA-4E89-AC6D-71A9EE8EE458}" dt="2024-04-28T19:30:14.782" v="3568" actId="2696"/>
        <pc:sldMkLst>
          <pc:docMk/>
          <pc:sldMk cId="2871884870" sldId="291"/>
        </pc:sldMkLst>
      </pc:sldChg>
      <pc:sldChg chg="addSp delSp modSp add del mod delAnim modAnim">
        <pc:chgData name="Michael Lo" userId="caf5cbaf-57fd-4f2f-9ee2-68aa5f24d0c7" providerId="ADAL" clId="{FCF1E590-33DA-4E89-AC6D-71A9EE8EE458}" dt="2024-04-28T18:01:51.018" v="1733" actId="47"/>
        <pc:sldMkLst>
          <pc:docMk/>
          <pc:sldMk cId="1080092357" sldId="292"/>
        </pc:sldMkLst>
      </pc:sldChg>
      <pc:sldChg chg="addSp delSp modSp add mod addAnim delAnim modAnim modNotesTx">
        <pc:chgData name="Michael Lo" userId="caf5cbaf-57fd-4f2f-9ee2-68aa5f24d0c7" providerId="ADAL" clId="{FCF1E590-33DA-4E89-AC6D-71A9EE8EE458}" dt="2024-04-30T14:18:11.982" v="6335"/>
        <pc:sldMkLst>
          <pc:docMk/>
          <pc:sldMk cId="4139761867" sldId="292"/>
        </pc:sldMkLst>
      </pc:sldChg>
      <pc:sldChg chg="addSp delSp modSp add mod delAnim modAnim modNotesTx">
        <pc:chgData name="Michael Lo" userId="caf5cbaf-57fd-4f2f-9ee2-68aa5f24d0c7" providerId="ADAL" clId="{FCF1E590-33DA-4E89-AC6D-71A9EE8EE458}" dt="2024-04-30T14:18:21.162" v="6336"/>
        <pc:sldMkLst>
          <pc:docMk/>
          <pc:sldMk cId="3619739076" sldId="293"/>
        </pc:sldMkLst>
      </pc:sldChg>
      <pc:sldChg chg="modSp add mod modAnim">
        <pc:chgData name="Michael Lo" userId="caf5cbaf-57fd-4f2f-9ee2-68aa5f24d0c7" providerId="ADAL" clId="{FCF1E590-33DA-4E89-AC6D-71A9EE8EE458}" dt="2024-04-30T14:33:13.751" v="6625" actId="20577"/>
        <pc:sldMkLst>
          <pc:docMk/>
          <pc:sldMk cId="1374115653" sldId="294"/>
        </pc:sldMkLst>
      </pc:sldChg>
      <pc:sldChg chg="add del">
        <pc:chgData name="Michael Lo" userId="caf5cbaf-57fd-4f2f-9ee2-68aa5f24d0c7" providerId="ADAL" clId="{FCF1E590-33DA-4E89-AC6D-71A9EE8EE458}" dt="2024-04-28T18:59:42.582" v="2169" actId="47"/>
        <pc:sldMkLst>
          <pc:docMk/>
          <pc:sldMk cId="2221591698" sldId="294"/>
        </pc:sldMkLst>
      </pc:sldChg>
      <pc:sldChg chg="addSp modSp add mod modAnim modNotesTx">
        <pc:chgData name="Michael Lo" userId="caf5cbaf-57fd-4f2f-9ee2-68aa5f24d0c7" providerId="ADAL" clId="{FCF1E590-33DA-4E89-AC6D-71A9EE8EE458}" dt="2024-04-30T14:20:16.046" v="6339"/>
        <pc:sldMkLst>
          <pc:docMk/>
          <pc:sldMk cId="908299759" sldId="295"/>
        </pc:sldMkLst>
      </pc:sldChg>
      <pc:sldChg chg="modSp add mod modAnim">
        <pc:chgData name="Michael Lo" userId="caf5cbaf-57fd-4f2f-9ee2-68aa5f24d0c7" providerId="ADAL" clId="{FCF1E590-33DA-4E89-AC6D-71A9EE8EE458}" dt="2024-04-28T22:54:06.233" v="6245" actId="113"/>
        <pc:sldMkLst>
          <pc:docMk/>
          <pc:sldMk cId="3003840223" sldId="296"/>
        </pc:sldMkLst>
      </pc:sldChg>
      <pc:sldChg chg="add del">
        <pc:chgData name="Michael Lo" userId="caf5cbaf-57fd-4f2f-9ee2-68aa5f24d0c7" providerId="ADAL" clId="{FCF1E590-33DA-4E89-AC6D-71A9EE8EE458}" dt="2024-04-28T19:32:01.418" v="3597"/>
        <pc:sldMkLst>
          <pc:docMk/>
          <pc:sldMk cId="3297067413" sldId="296"/>
        </pc:sldMkLst>
      </pc:sldChg>
      <pc:sldChg chg="addSp modSp add mod ord modAnim">
        <pc:chgData name="Michael Lo" userId="caf5cbaf-57fd-4f2f-9ee2-68aa5f24d0c7" providerId="ADAL" clId="{FCF1E590-33DA-4E89-AC6D-71A9EE8EE458}" dt="2024-05-06T16:53:58.857" v="7141"/>
        <pc:sldMkLst>
          <pc:docMk/>
          <pc:sldMk cId="2650782475" sldId="297"/>
        </pc:sldMkLst>
      </pc:sldChg>
      <pc:sldChg chg="addSp delSp modSp add mod ord modNotesTx">
        <pc:chgData name="Michael Lo" userId="caf5cbaf-57fd-4f2f-9ee2-68aa5f24d0c7" providerId="ADAL" clId="{FCF1E590-33DA-4E89-AC6D-71A9EE8EE458}" dt="2024-05-05T14:03:04.810" v="6638"/>
        <pc:sldMkLst>
          <pc:docMk/>
          <pc:sldMk cId="2600427177" sldId="298"/>
        </pc:sldMkLst>
      </pc:sldChg>
      <pc:sldMasterChg chg="setBg">
        <pc:chgData name="Michael Lo" userId="caf5cbaf-57fd-4f2f-9ee2-68aa5f24d0c7" providerId="ADAL" clId="{FCF1E590-33DA-4E89-AC6D-71A9EE8EE458}" dt="2024-04-28T15:44:34.868" v="19"/>
        <pc:sldMasterMkLst>
          <pc:docMk/>
          <pc:sldMasterMk cId="295556748" sldId="2147483792"/>
        </pc:sldMasterMkLst>
      </pc:sldMasterChg>
    </pc:docChg>
  </pc:docChgLst>
  <pc:docChgLst>
    <pc:chgData name="Michael Lo" userId="caf5cbaf-57fd-4f2f-9ee2-68aa5f24d0c7" providerId="ADAL" clId="{10552AD1-0E85-4B1B-8C01-C9F088738AA8}"/>
    <pc:docChg chg="undo custSel addSld delSld modSld sldOrd">
      <pc:chgData name="Michael Lo" userId="caf5cbaf-57fd-4f2f-9ee2-68aa5f24d0c7" providerId="ADAL" clId="{10552AD1-0E85-4B1B-8C01-C9F088738AA8}" dt="2024-10-20T15:18:50.531" v="21312" actId="313"/>
      <pc:docMkLst>
        <pc:docMk/>
      </pc:docMkLst>
      <pc:sldChg chg="modSp mod">
        <pc:chgData name="Michael Lo" userId="caf5cbaf-57fd-4f2f-9ee2-68aa5f24d0c7" providerId="ADAL" clId="{10552AD1-0E85-4B1B-8C01-C9F088738AA8}" dt="2024-10-19T13:27:36.742" v="2034" actId="20577"/>
        <pc:sldMkLst>
          <pc:docMk/>
          <pc:sldMk cId="641314384" sldId="335"/>
        </pc:sldMkLst>
      </pc:sldChg>
      <pc:sldChg chg="addSp modSp mod modAnim">
        <pc:chgData name="Michael Lo" userId="caf5cbaf-57fd-4f2f-9ee2-68aa5f24d0c7" providerId="ADAL" clId="{10552AD1-0E85-4B1B-8C01-C9F088738AA8}" dt="2024-10-19T14:32:41.742" v="3140"/>
        <pc:sldMkLst>
          <pc:docMk/>
          <pc:sldMk cId="300377867" sldId="399"/>
        </pc:sldMkLst>
      </pc:sldChg>
      <pc:sldChg chg="addSp delSp modSp add mod modAnim modNotesTx">
        <pc:chgData name="Michael Lo" userId="caf5cbaf-57fd-4f2f-9ee2-68aa5f24d0c7" providerId="ADAL" clId="{10552AD1-0E85-4B1B-8C01-C9F088738AA8}" dt="2024-10-20T15:16:19.523" v="21297"/>
        <pc:sldMkLst>
          <pc:docMk/>
          <pc:sldMk cId="278522092" sldId="400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328519814" sldId="400"/>
        </pc:sldMkLst>
      </pc:sldChg>
      <pc:sldChg chg="modSp add mod modAnim modNotesTx">
        <pc:chgData name="Michael Lo" userId="caf5cbaf-57fd-4f2f-9ee2-68aa5f24d0c7" providerId="ADAL" clId="{10552AD1-0E85-4B1B-8C01-C9F088738AA8}" dt="2024-10-20T15:18:50.531" v="21312" actId="313"/>
        <pc:sldMkLst>
          <pc:docMk/>
          <pc:sldMk cId="650305948" sldId="401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1201761359" sldId="401"/>
        </pc:sldMkLst>
      </pc:sldChg>
      <pc:sldChg chg="modSp add mod modAnim">
        <pc:chgData name="Michael Lo" userId="caf5cbaf-57fd-4f2f-9ee2-68aa5f24d0c7" providerId="ADAL" clId="{10552AD1-0E85-4B1B-8C01-C9F088738AA8}" dt="2024-10-19T14:39:36.335" v="3439" actId="20577"/>
        <pc:sldMkLst>
          <pc:docMk/>
          <pc:sldMk cId="711490065" sldId="402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4032259395" sldId="402"/>
        </pc:sldMkLst>
      </pc:sldChg>
      <pc:sldChg chg="addSp delSp modSp add del mod modAnim">
        <pc:chgData name="Michael Lo" userId="caf5cbaf-57fd-4f2f-9ee2-68aa5f24d0c7" providerId="ADAL" clId="{10552AD1-0E85-4B1B-8C01-C9F088738AA8}" dt="2024-10-20T15:14:59.720" v="21278"/>
        <pc:sldMkLst>
          <pc:docMk/>
          <pc:sldMk cId="1632810602" sldId="403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3403831163" sldId="403"/>
        </pc:sldMkLst>
      </pc:sldChg>
      <pc:sldChg chg="addSp delSp modSp add del mod modAnim modNotesTx">
        <pc:chgData name="Michael Lo" userId="caf5cbaf-57fd-4f2f-9ee2-68aa5f24d0c7" providerId="ADAL" clId="{10552AD1-0E85-4B1B-8C01-C9F088738AA8}" dt="2024-10-20T15:15:29.400" v="21284"/>
        <pc:sldMkLst>
          <pc:docMk/>
          <pc:sldMk cId="2725716872" sldId="404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4012652775" sldId="404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4041220794" sldId="405"/>
        </pc:sldMkLst>
      </pc:sldChg>
      <pc:sldChg chg="addSp delSp modSp new mod ord setBg setClrOvrMap modNotesTx">
        <pc:chgData name="Michael Lo" userId="caf5cbaf-57fd-4f2f-9ee2-68aa5f24d0c7" providerId="ADAL" clId="{10552AD1-0E85-4B1B-8C01-C9F088738AA8}" dt="2024-10-20T15:12:58.893" v="21267" actId="20577"/>
        <pc:sldMkLst>
          <pc:docMk/>
          <pc:sldMk cId="4269877041" sldId="405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264360980" sldId="406"/>
        </pc:sldMkLst>
      </pc:sldChg>
      <pc:sldChg chg="addSp delSp modSp add mod modAnim">
        <pc:chgData name="Michael Lo" userId="caf5cbaf-57fd-4f2f-9ee2-68aa5f24d0c7" providerId="ADAL" clId="{10552AD1-0E85-4B1B-8C01-C9F088738AA8}" dt="2024-10-20T13:29:40.273" v="16045" actId="115"/>
        <pc:sldMkLst>
          <pc:docMk/>
          <pc:sldMk cId="4155829110" sldId="406"/>
        </pc:sldMkLst>
      </pc:sldChg>
      <pc:sldChg chg="add del">
        <pc:chgData name="Michael Lo" userId="caf5cbaf-57fd-4f2f-9ee2-68aa5f24d0c7" providerId="ADAL" clId="{10552AD1-0E85-4B1B-8C01-C9F088738AA8}" dt="2024-10-19T14:43:58.997" v="3533" actId="47"/>
        <pc:sldMkLst>
          <pc:docMk/>
          <pc:sldMk cId="444475481" sldId="407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1335586762" sldId="407"/>
        </pc:sldMkLst>
      </pc:sldChg>
      <pc:sldChg chg="add del">
        <pc:chgData name="Michael Lo" userId="caf5cbaf-57fd-4f2f-9ee2-68aa5f24d0c7" providerId="ADAL" clId="{10552AD1-0E85-4B1B-8C01-C9F088738AA8}" dt="2024-10-19T14:33:14.914" v="3146" actId="47"/>
        <pc:sldMkLst>
          <pc:docMk/>
          <pc:sldMk cId="925749707" sldId="408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3432764269" sldId="408"/>
        </pc:sldMkLst>
      </pc:sldChg>
      <pc:sldChg chg="addSp delSp modSp add mod delAnim modAnim modNotesTx">
        <pc:chgData name="Michael Lo" userId="caf5cbaf-57fd-4f2f-9ee2-68aa5f24d0c7" providerId="ADAL" clId="{10552AD1-0E85-4B1B-8C01-C9F088738AA8}" dt="2024-10-19T14:59:44.280" v="4701" actId="21"/>
        <pc:sldMkLst>
          <pc:docMk/>
          <pc:sldMk cId="2469019491" sldId="409"/>
        </pc:sldMkLst>
      </pc:sldChg>
      <pc:sldChg chg="addSp delSp modSp add mod delAnim modAnim modNotesTx">
        <pc:chgData name="Michael Lo" userId="caf5cbaf-57fd-4f2f-9ee2-68aa5f24d0c7" providerId="ADAL" clId="{10552AD1-0E85-4B1B-8C01-C9F088738AA8}" dt="2024-10-20T15:13:56.790" v="21273"/>
        <pc:sldMkLst>
          <pc:docMk/>
          <pc:sldMk cId="252047651" sldId="410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1634320943" sldId="410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820373039" sldId="411"/>
        </pc:sldMkLst>
      </pc:sldChg>
      <pc:sldChg chg="delSp modSp add mod delAnim modAnim modNotesTx">
        <pc:chgData name="Michael Lo" userId="caf5cbaf-57fd-4f2f-9ee2-68aa5f24d0c7" providerId="ADAL" clId="{10552AD1-0E85-4B1B-8C01-C9F088738AA8}" dt="2024-10-20T15:14:32.952" v="21275"/>
        <pc:sldMkLst>
          <pc:docMk/>
          <pc:sldMk cId="1934247503" sldId="411"/>
        </pc:sldMkLst>
      </pc:sldChg>
      <pc:sldChg chg="modSp add mod modNotesTx">
        <pc:chgData name="Michael Lo" userId="caf5cbaf-57fd-4f2f-9ee2-68aa5f24d0c7" providerId="ADAL" clId="{10552AD1-0E85-4B1B-8C01-C9F088738AA8}" dt="2024-10-20T04:40:26.659" v="13150" actId="20577"/>
        <pc:sldMkLst>
          <pc:docMk/>
          <pc:sldMk cId="401641241" sldId="412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1311522508" sldId="412"/>
        </pc:sldMkLst>
      </pc:sldChg>
      <pc:sldChg chg="modSp add mod modAnim">
        <pc:chgData name="Michael Lo" userId="caf5cbaf-57fd-4f2f-9ee2-68aa5f24d0c7" providerId="ADAL" clId="{10552AD1-0E85-4B1B-8C01-C9F088738AA8}" dt="2024-10-20T15:17:06.736" v="21301"/>
        <pc:sldMkLst>
          <pc:docMk/>
          <pc:sldMk cId="1604971037" sldId="413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3781971064" sldId="413"/>
        </pc:sldMkLst>
      </pc:sldChg>
      <pc:sldChg chg="modSp add mod">
        <pc:chgData name="Michael Lo" userId="caf5cbaf-57fd-4f2f-9ee2-68aa5f24d0c7" providerId="ADAL" clId="{10552AD1-0E85-4B1B-8C01-C9F088738AA8}" dt="2024-10-20T04:58:12.717" v="15024" actId="20577"/>
        <pc:sldMkLst>
          <pc:docMk/>
          <pc:sldMk cId="180322236" sldId="414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333531101" sldId="414"/>
        </pc:sldMkLst>
      </pc:sldChg>
      <pc:sldChg chg="addSp delSp modSp add mod modAnim modNotesTx">
        <pc:chgData name="Michael Lo" userId="caf5cbaf-57fd-4f2f-9ee2-68aa5f24d0c7" providerId="ADAL" clId="{10552AD1-0E85-4B1B-8C01-C9F088738AA8}" dt="2024-10-20T15:17:27.020" v="21304"/>
        <pc:sldMkLst>
          <pc:docMk/>
          <pc:sldMk cId="852121662" sldId="415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3255621518" sldId="415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106514754" sldId="416"/>
        </pc:sldMkLst>
      </pc:sldChg>
      <pc:sldChg chg="modSp add mod modAnim modNotesTx">
        <pc:chgData name="Michael Lo" userId="caf5cbaf-57fd-4f2f-9ee2-68aa5f24d0c7" providerId="ADAL" clId="{10552AD1-0E85-4B1B-8C01-C9F088738AA8}" dt="2024-10-20T15:17:46.250" v="21308"/>
        <pc:sldMkLst>
          <pc:docMk/>
          <pc:sldMk cId="2711030215" sldId="416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671721308" sldId="417"/>
        </pc:sldMkLst>
      </pc:sldChg>
      <pc:sldChg chg="modSp add mod modNotesTx">
        <pc:chgData name="Michael Lo" userId="caf5cbaf-57fd-4f2f-9ee2-68aa5f24d0c7" providerId="ADAL" clId="{10552AD1-0E85-4B1B-8C01-C9F088738AA8}" dt="2024-10-20T14:41:07.925" v="20304" actId="5793"/>
        <pc:sldMkLst>
          <pc:docMk/>
          <pc:sldMk cId="3228632032" sldId="417"/>
        </pc:sldMkLst>
      </pc:sldChg>
      <pc:sldChg chg="del">
        <pc:chgData name="Michael Lo" userId="caf5cbaf-57fd-4f2f-9ee2-68aa5f24d0c7" providerId="ADAL" clId="{10552AD1-0E85-4B1B-8C01-C9F088738AA8}" dt="2024-10-15T03:31:08.921" v="1" actId="47"/>
        <pc:sldMkLst>
          <pc:docMk/>
          <pc:sldMk cId="1169995568" sldId="418"/>
        </pc:sldMkLst>
      </pc:sldChg>
      <pc:sldChg chg="del">
        <pc:chgData name="Michael Lo" userId="caf5cbaf-57fd-4f2f-9ee2-68aa5f24d0c7" providerId="ADAL" clId="{10552AD1-0E85-4B1B-8C01-C9F088738AA8}" dt="2024-10-15T03:31:06.004" v="0" actId="47"/>
        <pc:sldMkLst>
          <pc:docMk/>
          <pc:sldMk cId="1677243113" sldId="419"/>
        </pc:sldMkLst>
      </pc:sldChg>
    </pc:docChg>
  </pc:docChgLst>
  <pc:docChgLst>
    <pc:chgData name="Michael Lo" userId="caf5cbaf-57fd-4f2f-9ee2-68aa5f24d0c7" providerId="ADAL" clId="{10DB6A8A-D2C8-4956-ACF4-7868E7DC9686}"/>
    <pc:docChg chg="undo custSel addSld delSld modSld sldOrd">
      <pc:chgData name="Michael Lo" userId="caf5cbaf-57fd-4f2f-9ee2-68aa5f24d0c7" providerId="ADAL" clId="{10DB6A8A-D2C8-4956-ACF4-7868E7DC9686}" dt="2024-10-10T16:36:41.500" v="7191" actId="20577"/>
      <pc:docMkLst>
        <pc:docMk/>
      </pc:docMkLst>
      <pc:sldChg chg="modSp mod">
        <pc:chgData name="Michael Lo" userId="caf5cbaf-57fd-4f2f-9ee2-68aa5f24d0c7" providerId="ADAL" clId="{10DB6A8A-D2C8-4956-ACF4-7868E7DC9686}" dt="2024-10-10T16:27:30.391" v="7038" actId="27636"/>
        <pc:sldMkLst>
          <pc:docMk/>
          <pc:sldMk cId="228651437" sldId="350"/>
        </pc:sldMkLst>
      </pc:sldChg>
      <pc:sldChg chg="modSp mod modAnim">
        <pc:chgData name="Michael Lo" userId="caf5cbaf-57fd-4f2f-9ee2-68aa5f24d0c7" providerId="ADAL" clId="{10DB6A8A-D2C8-4956-ACF4-7868E7DC9686}" dt="2024-10-10T01:39:43.432" v="6371"/>
        <pc:sldMkLst>
          <pc:docMk/>
          <pc:sldMk cId="300377867" sldId="399"/>
        </pc:sldMkLst>
      </pc:sldChg>
      <pc:sldChg chg="addSp modSp mod modAnim">
        <pc:chgData name="Michael Lo" userId="caf5cbaf-57fd-4f2f-9ee2-68aa5f24d0c7" providerId="ADAL" clId="{10DB6A8A-D2C8-4956-ACF4-7868E7DC9686}" dt="2024-10-10T16:06:19.377" v="6601" actId="1076"/>
        <pc:sldMkLst>
          <pc:docMk/>
          <pc:sldMk cId="328519814" sldId="400"/>
        </pc:sldMkLst>
      </pc:sldChg>
      <pc:sldChg chg="modSp mod modAnim">
        <pc:chgData name="Michael Lo" userId="caf5cbaf-57fd-4f2f-9ee2-68aa5f24d0c7" providerId="ADAL" clId="{10DB6A8A-D2C8-4956-ACF4-7868E7DC9686}" dt="2024-10-10T16:07:44.508" v="6623"/>
        <pc:sldMkLst>
          <pc:docMk/>
          <pc:sldMk cId="1201761359" sldId="401"/>
        </pc:sldMkLst>
      </pc:sldChg>
      <pc:sldChg chg="modSp mod modAnim modNotesTx">
        <pc:chgData name="Michael Lo" userId="caf5cbaf-57fd-4f2f-9ee2-68aa5f24d0c7" providerId="ADAL" clId="{10DB6A8A-D2C8-4956-ACF4-7868E7DC9686}" dt="2024-10-10T16:10:03.532" v="6637" actId="20577"/>
        <pc:sldMkLst>
          <pc:docMk/>
          <pc:sldMk cId="4032259395" sldId="402"/>
        </pc:sldMkLst>
      </pc:sldChg>
      <pc:sldChg chg="modSp mod ord modAnim modNotesTx">
        <pc:chgData name="Michael Lo" userId="caf5cbaf-57fd-4f2f-9ee2-68aa5f24d0c7" providerId="ADAL" clId="{10DB6A8A-D2C8-4956-ACF4-7868E7DC9686}" dt="2024-10-10T16:08:37.522" v="6629"/>
        <pc:sldMkLst>
          <pc:docMk/>
          <pc:sldMk cId="3403831163" sldId="403"/>
        </pc:sldMkLst>
      </pc:sldChg>
      <pc:sldChg chg="modNotesTx">
        <pc:chgData name="Michael Lo" userId="caf5cbaf-57fd-4f2f-9ee2-68aa5f24d0c7" providerId="ADAL" clId="{10DB6A8A-D2C8-4956-ACF4-7868E7DC9686}" dt="2024-10-10T16:36:41.500" v="7191" actId="20577"/>
        <pc:sldMkLst>
          <pc:docMk/>
          <pc:sldMk cId="4041220794" sldId="405"/>
        </pc:sldMkLst>
      </pc:sldChg>
      <pc:sldChg chg="modSp mod">
        <pc:chgData name="Michael Lo" userId="caf5cbaf-57fd-4f2f-9ee2-68aa5f24d0c7" providerId="ADAL" clId="{10DB6A8A-D2C8-4956-ACF4-7868E7DC9686}" dt="2024-10-10T16:14:35.879" v="6712" actId="20577"/>
        <pc:sldMkLst>
          <pc:docMk/>
          <pc:sldMk cId="264360980" sldId="406"/>
        </pc:sldMkLst>
      </pc:sldChg>
      <pc:sldChg chg="modSp mod modNotesTx">
        <pc:chgData name="Michael Lo" userId="caf5cbaf-57fd-4f2f-9ee2-68aa5f24d0c7" providerId="ADAL" clId="{10DB6A8A-D2C8-4956-ACF4-7868E7DC9686}" dt="2024-10-10T16:25:58.458" v="6975" actId="20577"/>
        <pc:sldMkLst>
          <pc:docMk/>
          <pc:sldMk cId="1335586762" sldId="407"/>
        </pc:sldMkLst>
      </pc:sldChg>
      <pc:sldChg chg="modSp mod ord modAnim">
        <pc:chgData name="Michael Lo" userId="caf5cbaf-57fd-4f2f-9ee2-68aa5f24d0c7" providerId="ADAL" clId="{10DB6A8A-D2C8-4956-ACF4-7868E7DC9686}" dt="2024-10-10T16:32:49.199" v="7067" actId="20577"/>
        <pc:sldMkLst>
          <pc:docMk/>
          <pc:sldMk cId="3432764269" sldId="408"/>
        </pc:sldMkLst>
      </pc:sldChg>
      <pc:sldChg chg="new del">
        <pc:chgData name="Michael Lo" userId="caf5cbaf-57fd-4f2f-9ee2-68aa5f24d0c7" providerId="ADAL" clId="{10DB6A8A-D2C8-4956-ACF4-7868E7DC9686}" dt="2024-10-09T20:30:08.077" v="2185" actId="680"/>
        <pc:sldMkLst>
          <pc:docMk/>
          <pc:sldMk cId="234164264" sldId="410"/>
        </pc:sldMkLst>
      </pc:sldChg>
      <pc:sldChg chg="modSp add mod modAnim">
        <pc:chgData name="Michael Lo" userId="caf5cbaf-57fd-4f2f-9ee2-68aa5f24d0c7" providerId="ADAL" clId="{10DB6A8A-D2C8-4956-ACF4-7868E7DC9686}" dt="2024-10-10T16:11:01.649" v="6679" actId="20577"/>
        <pc:sldMkLst>
          <pc:docMk/>
          <pc:sldMk cId="1634320943" sldId="410"/>
        </pc:sldMkLst>
      </pc:sldChg>
      <pc:sldChg chg="new del">
        <pc:chgData name="Michael Lo" userId="caf5cbaf-57fd-4f2f-9ee2-68aa5f24d0c7" providerId="ADAL" clId="{10DB6A8A-D2C8-4956-ACF4-7868E7DC9686}" dt="2024-10-09T20:30:02.279" v="2183" actId="680"/>
        <pc:sldMkLst>
          <pc:docMk/>
          <pc:sldMk cId="4288745930" sldId="410"/>
        </pc:sldMkLst>
      </pc:sldChg>
      <pc:sldChg chg="modSp add mod ord">
        <pc:chgData name="Michael Lo" userId="caf5cbaf-57fd-4f2f-9ee2-68aa5f24d0c7" providerId="ADAL" clId="{10DB6A8A-D2C8-4956-ACF4-7868E7DC9686}" dt="2024-10-10T16:12:12.951" v="6685"/>
        <pc:sldMkLst>
          <pc:docMk/>
          <pc:sldMk cId="820373039" sldId="411"/>
        </pc:sldMkLst>
      </pc:sldChg>
      <pc:sldChg chg="modSp add mod ord modAnim">
        <pc:chgData name="Michael Lo" userId="caf5cbaf-57fd-4f2f-9ee2-68aa5f24d0c7" providerId="ADAL" clId="{10DB6A8A-D2C8-4956-ACF4-7868E7DC9686}" dt="2024-10-10T16:12:06.657" v="6683"/>
        <pc:sldMkLst>
          <pc:docMk/>
          <pc:sldMk cId="1311522508" sldId="412"/>
        </pc:sldMkLst>
      </pc:sldChg>
      <pc:sldChg chg="addSp modSp add mod ord modAnim">
        <pc:chgData name="Michael Lo" userId="caf5cbaf-57fd-4f2f-9ee2-68aa5f24d0c7" providerId="ADAL" clId="{10DB6A8A-D2C8-4956-ACF4-7868E7DC9686}" dt="2024-10-10T16:11:43.850" v="6681"/>
        <pc:sldMkLst>
          <pc:docMk/>
          <pc:sldMk cId="3781971064" sldId="413"/>
        </pc:sldMkLst>
      </pc:sldChg>
      <pc:sldChg chg="modSp modAnim">
        <pc:chgData name="Michael Lo" userId="caf5cbaf-57fd-4f2f-9ee2-68aa5f24d0c7" providerId="ADAL" clId="{10DB6A8A-D2C8-4956-ACF4-7868E7DC9686}" dt="2024-10-10T16:20:03.856" v="6753"/>
        <pc:sldMkLst>
          <pc:docMk/>
          <pc:sldMk cId="671721308" sldId="417"/>
        </pc:sldMkLst>
      </pc:sldChg>
      <pc:sldChg chg="modSp mod">
        <pc:chgData name="Michael Lo" userId="caf5cbaf-57fd-4f2f-9ee2-68aa5f24d0c7" providerId="ADAL" clId="{10DB6A8A-D2C8-4956-ACF4-7868E7DC9686}" dt="2024-10-10T16:18:51.125" v="6722" actId="20577"/>
        <pc:sldMkLst>
          <pc:docMk/>
          <pc:sldMk cId="1677243113" sldId="419"/>
        </pc:sldMkLst>
      </pc:sldChg>
    </pc:docChg>
  </pc:docChgLst>
  <pc:docChgLst>
    <pc:chgData name="Michael Lo" userId="caf5cbaf-57fd-4f2f-9ee2-68aa5f24d0c7" providerId="ADAL" clId="{92296F5B-DA54-482A-AF6F-0EA43840F28C}"/>
    <pc:docChg chg="custSel addSld delSld modSld sldOrd">
      <pc:chgData name="Michael Lo" userId="caf5cbaf-57fd-4f2f-9ee2-68aa5f24d0c7" providerId="ADAL" clId="{92296F5B-DA54-482A-AF6F-0EA43840F28C}" dt="2024-10-23T05:23:43.721" v="8193"/>
      <pc:docMkLst>
        <pc:docMk/>
      </pc:docMkLst>
      <pc:sldChg chg="modSp add del mod">
        <pc:chgData name="Michael Lo" userId="caf5cbaf-57fd-4f2f-9ee2-68aa5f24d0c7" providerId="ADAL" clId="{92296F5B-DA54-482A-AF6F-0EA43840F28C}" dt="2024-10-22T13:10:09.700" v="5642" actId="47"/>
        <pc:sldMkLst>
          <pc:docMk/>
          <pc:sldMk cId="3270442787" sldId="309"/>
        </pc:sldMkLst>
      </pc:sldChg>
      <pc:sldChg chg="modSp add mod">
        <pc:chgData name="Michael Lo" userId="caf5cbaf-57fd-4f2f-9ee2-68aa5f24d0c7" providerId="ADAL" clId="{92296F5B-DA54-482A-AF6F-0EA43840F28C}" dt="2024-10-22T13:10:28.971" v="5646" actId="27636"/>
        <pc:sldMkLst>
          <pc:docMk/>
          <pc:sldMk cId="3308855741" sldId="311"/>
        </pc:sldMkLst>
      </pc:sldChg>
      <pc:sldChg chg="del">
        <pc:chgData name="Michael Lo" userId="caf5cbaf-57fd-4f2f-9ee2-68aa5f24d0c7" providerId="ADAL" clId="{92296F5B-DA54-482A-AF6F-0EA43840F28C}" dt="2024-10-20T19:00:30.505" v="13" actId="47"/>
        <pc:sldMkLst>
          <pc:docMk/>
          <pc:sldMk cId="300377867" sldId="399"/>
        </pc:sldMkLst>
      </pc:sldChg>
      <pc:sldChg chg="del">
        <pc:chgData name="Michael Lo" userId="caf5cbaf-57fd-4f2f-9ee2-68aa5f24d0c7" providerId="ADAL" clId="{92296F5B-DA54-482A-AF6F-0EA43840F28C}" dt="2024-10-20T19:00:51.011" v="20" actId="47"/>
        <pc:sldMkLst>
          <pc:docMk/>
          <pc:sldMk cId="278522092" sldId="400"/>
        </pc:sldMkLst>
      </pc:sldChg>
      <pc:sldChg chg="del">
        <pc:chgData name="Michael Lo" userId="caf5cbaf-57fd-4f2f-9ee2-68aa5f24d0c7" providerId="ADAL" clId="{92296F5B-DA54-482A-AF6F-0EA43840F28C}" dt="2024-10-20T19:00:54.065" v="26" actId="47"/>
        <pc:sldMkLst>
          <pc:docMk/>
          <pc:sldMk cId="650305948" sldId="401"/>
        </pc:sldMkLst>
      </pc:sldChg>
      <pc:sldChg chg="del">
        <pc:chgData name="Michael Lo" userId="caf5cbaf-57fd-4f2f-9ee2-68aa5f24d0c7" providerId="ADAL" clId="{92296F5B-DA54-482A-AF6F-0EA43840F28C}" dt="2024-10-20T19:00:44.102" v="14" actId="47"/>
        <pc:sldMkLst>
          <pc:docMk/>
          <pc:sldMk cId="711490065" sldId="402"/>
        </pc:sldMkLst>
      </pc:sldChg>
      <pc:sldChg chg="addSp delSp modSp add del mod delAnim modAnim modNotesTx">
        <pc:chgData name="Michael Lo" userId="caf5cbaf-57fd-4f2f-9ee2-68aa5f24d0c7" providerId="ADAL" clId="{92296F5B-DA54-482A-AF6F-0EA43840F28C}" dt="2024-10-22T04:30:55.463" v="3749" actId="6549"/>
        <pc:sldMkLst>
          <pc:docMk/>
          <pc:sldMk cId="1632810602" sldId="403"/>
        </pc:sldMkLst>
      </pc:sldChg>
      <pc:sldChg chg="del">
        <pc:chgData name="Michael Lo" userId="caf5cbaf-57fd-4f2f-9ee2-68aa5f24d0c7" providerId="ADAL" clId="{92296F5B-DA54-482A-AF6F-0EA43840F28C}" dt="2024-10-20T19:00:50.496" v="19" actId="47"/>
        <pc:sldMkLst>
          <pc:docMk/>
          <pc:sldMk cId="2725716872" sldId="404"/>
        </pc:sldMkLst>
      </pc:sldChg>
      <pc:sldChg chg="del">
        <pc:chgData name="Michael Lo" userId="caf5cbaf-57fd-4f2f-9ee2-68aa5f24d0c7" providerId="ADAL" clId="{92296F5B-DA54-482A-AF6F-0EA43840F28C}" dt="2024-10-20T19:00:13.883" v="0" actId="47"/>
        <pc:sldMkLst>
          <pc:docMk/>
          <pc:sldMk cId="4269877041" sldId="405"/>
        </pc:sldMkLst>
      </pc:sldChg>
      <pc:sldChg chg="modSp mod modAnim">
        <pc:chgData name="Michael Lo" userId="caf5cbaf-57fd-4f2f-9ee2-68aa5f24d0c7" providerId="ADAL" clId="{92296F5B-DA54-482A-AF6F-0EA43840F28C}" dt="2024-10-23T05:19:48.914" v="8161"/>
        <pc:sldMkLst>
          <pc:docMk/>
          <pc:sldMk cId="4155829110" sldId="406"/>
        </pc:sldMkLst>
      </pc:sldChg>
      <pc:sldChg chg="modSp add del mod modAnim">
        <pc:chgData name="Michael Lo" userId="caf5cbaf-57fd-4f2f-9ee2-68aa5f24d0c7" providerId="ADAL" clId="{92296F5B-DA54-482A-AF6F-0EA43840F28C}" dt="2024-10-20T22:57:56.202" v="1924" actId="47"/>
        <pc:sldMkLst>
          <pc:docMk/>
          <pc:sldMk cId="3837114464" sldId="407"/>
        </pc:sldMkLst>
      </pc:sldChg>
      <pc:sldChg chg="modSp add mod modAnim">
        <pc:chgData name="Michael Lo" userId="caf5cbaf-57fd-4f2f-9ee2-68aa5f24d0c7" providerId="ADAL" clId="{92296F5B-DA54-482A-AF6F-0EA43840F28C}" dt="2024-10-23T05:20:37.100" v="8169"/>
        <pc:sldMkLst>
          <pc:docMk/>
          <pc:sldMk cId="2080915444" sldId="408"/>
        </pc:sldMkLst>
      </pc:sldChg>
      <pc:sldChg chg="add del">
        <pc:chgData name="Michael Lo" userId="caf5cbaf-57fd-4f2f-9ee2-68aa5f24d0c7" providerId="ADAL" clId="{92296F5B-DA54-482A-AF6F-0EA43840F28C}" dt="2024-10-20T19:04:16.816" v="198" actId="47"/>
        <pc:sldMkLst>
          <pc:docMk/>
          <pc:sldMk cId="2711658438" sldId="408"/>
        </pc:sldMkLst>
      </pc:sldChg>
      <pc:sldChg chg="modSp add mod modAnim">
        <pc:chgData name="Michael Lo" userId="caf5cbaf-57fd-4f2f-9ee2-68aa5f24d0c7" providerId="ADAL" clId="{92296F5B-DA54-482A-AF6F-0EA43840F28C}" dt="2024-10-23T05:23:22.118" v="8191"/>
        <pc:sldMkLst>
          <pc:docMk/>
          <pc:sldMk cId="2431132785" sldId="409"/>
        </pc:sldMkLst>
      </pc:sldChg>
      <pc:sldChg chg="del">
        <pc:chgData name="Michael Lo" userId="caf5cbaf-57fd-4f2f-9ee2-68aa5f24d0c7" providerId="ADAL" clId="{92296F5B-DA54-482A-AF6F-0EA43840F28C}" dt="2024-10-20T19:00:46.638" v="15" actId="47"/>
        <pc:sldMkLst>
          <pc:docMk/>
          <pc:sldMk cId="2469019491" sldId="409"/>
        </pc:sldMkLst>
      </pc:sldChg>
      <pc:sldChg chg="del">
        <pc:chgData name="Michael Lo" userId="caf5cbaf-57fd-4f2f-9ee2-68aa5f24d0c7" providerId="ADAL" clId="{92296F5B-DA54-482A-AF6F-0EA43840F28C}" dt="2024-10-20T19:00:47.591" v="16" actId="47"/>
        <pc:sldMkLst>
          <pc:docMk/>
          <pc:sldMk cId="252047651" sldId="410"/>
        </pc:sldMkLst>
      </pc:sldChg>
      <pc:sldChg chg="modSp add mod modAnim">
        <pc:chgData name="Michael Lo" userId="caf5cbaf-57fd-4f2f-9ee2-68aa5f24d0c7" providerId="ADAL" clId="{92296F5B-DA54-482A-AF6F-0EA43840F28C}" dt="2024-10-23T05:19:55.475" v="8162"/>
        <pc:sldMkLst>
          <pc:docMk/>
          <pc:sldMk cId="1584268450" sldId="410"/>
        </pc:sldMkLst>
      </pc:sldChg>
      <pc:sldChg chg="del">
        <pc:chgData name="Michael Lo" userId="caf5cbaf-57fd-4f2f-9ee2-68aa5f24d0c7" providerId="ADAL" clId="{92296F5B-DA54-482A-AF6F-0EA43840F28C}" dt="2024-10-20T19:00:48.151" v="17" actId="47"/>
        <pc:sldMkLst>
          <pc:docMk/>
          <pc:sldMk cId="1934247503" sldId="411"/>
        </pc:sldMkLst>
      </pc:sldChg>
      <pc:sldChg chg="modSp add mod modAnim">
        <pc:chgData name="Michael Lo" userId="caf5cbaf-57fd-4f2f-9ee2-68aa5f24d0c7" providerId="ADAL" clId="{92296F5B-DA54-482A-AF6F-0EA43840F28C}" dt="2024-10-23T05:20:56.960" v="8173"/>
        <pc:sldMkLst>
          <pc:docMk/>
          <pc:sldMk cId="4146410821" sldId="411"/>
        </pc:sldMkLst>
      </pc:sldChg>
      <pc:sldChg chg="del">
        <pc:chgData name="Michael Lo" userId="caf5cbaf-57fd-4f2f-9ee2-68aa5f24d0c7" providerId="ADAL" clId="{92296F5B-DA54-482A-AF6F-0EA43840F28C}" dt="2024-10-20T19:00:51.364" v="21" actId="47"/>
        <pc:sldMkLst>
          <pc:docMk/>
          <pc:sldMk cId="401641241" sldId="412"/>
        </pc:sldMkLst>
      </pc:sldChg>
      <pc:sldChg chg="modSp add mod modAnim modNotesTx">
        <pc:chgData name="Michael Lo" userId="caf5cbaf-57fd-4f2f-9ee2-68aa5f24d0c7" providerId="ADAL" clId="{92296F5B-DA54-482A-AF6F-0EA43840F28C}" dt="2024-10-23T05:20:12.249" v="8164"/>
        <pc:sldMkLst>
          <pc:docMk/>
          <pc:sldMk cId="3995481110" sldId="412"/>
        </pc:sldMkLst>
      </pc:sldChg>
      <pc:sldChg chg="del">
        <pc:chgData name="Michael Lo" userId="caf5cbaf-57fd-4f2f-9ee2-68aa5f24d0c7" providerId="ADAL" clId="{92296F5B-DA54-482A-AF6F-0EA43840F28C}" dt="2024-10-20T19:00:51.797" v="22" actId="47"/>
        <pc:sldMkLst>
          <pc:docMk/>
          <pc:sldMk cId="1604971037" sldId="413"/>
        </pc:sldMkLst>
      </pc:sldChg>
      <pc:sldChg chg="addSp modSp add mod modAnim">
        <pc:chgData name="Michael Lo" userId="caf5cbaf-57fd-4f2f-9ee2-68aa5f24d0c7" providerId="ADAL" clId="{92296F5B-DA54-482A-AF6F-0EA43840F28C}" dt="2024-10-23T05:21:22.158" v="8176"/>
        <pc:sldMkLst>
          <pc:docMk/>
          <pc:sldMk cId="2344354352" sldId="413"/>
        </pc:sldMkLst>
      </pc:sldChg>
      <pc:sldChg chg="del">
        <pc:chgData name="Michael Lo" userId="caf5cbaf-57fd-4f2f-9ee2-68aa5f24d0c7" providerId="ADAL" clId="{92296F5B-DA54-482A-AF6F-0EA43840F28C}" dt="2024-10-20T19:00:54.920" v="27" actId="47"/>
        <pc:sldMkLst>
          <pc:docMk/>
          <pc:sldMk cId="180322236" sldId="414"/>
        </pc:sldMkLst>
      </pc:sldChg>
      <pc:sldChg chg="modSp add mod modAnim">
        <pc:chgData name="Michael Lo" userId="caf5cbaf-57fd-4f2f-9ee2-68aa5f24d0c7" providerId="ADAL" clId="{92296F5B-DA54-482A-AF6F-0EA43840F28C}" dt="2024-10-23T05:22:35.592" v="8182"/>
        <pc:sldMkLst>
          <pc:docMk/>
          <pc:sldMk cId="3516329082" sldId="414"/>
        </pc:sldMkLst>
      </pc:sldChg>
      <pc:sldChg chg="del">
        <pc:chgData name="Michael Lo" userId="caf5cbaf-57fd-4f2f-9ee2-68aa5f24d0c7" providerId="ADAL" clId="{92296F5B-DA54-482A-AF6F-0EA43840F28C}" dt="2024-10-20T19:00:52.245" v="23" actId="47"/>
        <pc:sldMkLst>
          <pc:docMk/>
          <pc:sldMk cId="852121662" sldId="415"/>
        </pc:sldMkLst>
      </pc:sldChg>
      <pc:sldChg chg="addSp modSp new modNotesTx">
        <pc:chgData name="Michael Lo" userId="caf5cbaf-57fd-4f2f-9ee2-68aa5f24d0c7" providerId="ADAL" clId="{92296F5B-DA54-482A-AF6F-0EA43840F28C}" dt="2024-10-22T13:03:42.694" v="5522"/>
        <pc:sldMkLst>
          <pc:docMk/>
          <pc:sldMk cId="2970261108" sldId="415"/>
        </pc:sldMkLst>
      </pc:sldChg>
      <pc:sldChg chg="add modAnim">
        <pc:chgData name="Michael Lo" userId="caf5cbaf-57fd-4f2f-9ee2-68aa5f24d0c7" providerId="ADAL" clId="{92296F5B-DA54-482A-AF6F-0EA43840F28C}" dt="2024-10-23T05:23:03.488" v="8187"/>
        <pc:sldMkLst>
          <pc:docMk/>
          <pc:sldMk cId="2457463055" sldId="416"/>
        </pc:sldMkLst>
      </pc:sldChg>
      <pc:sldChg chg="del">
        <pc:chgData name="Michael Lo" userId="caf5cbaf-57fd-4f2f-9ee2-68aa5f24d0c7" providerId="ADAL" clId="{92296F5B-DA54-482A-AF6F-0EA43840F28C}" dt="2024-10-20T19:00:52.629" v="24" actId="47"/>
        <pc:sldMkLst>
          <pc:docMk/>
          <pc:sldMk cId="2711030215" sldId="416"/>
        </pc:sldMkLst>
      </pc:sldChg>
      <pc:sldChg chg="addSp modSp add mod ord modAnim">
        <pc:chgData name="Michael Lo" userId="caf5cbaf-57fd-4f2f-9ee2-68aa5f24d0c7" providerId="ADAL" clId="{92296F5B-DA54-482A-AF6F-0EA43840F28C}" dt="2024-10-22T13:10:13.768" v="5644"/>
        <pc:sldMkLst>
          <pc:docMk/>
          <pc:sldMk cId="2173384440" sldId="417"/>
        </pc:sldMkLst>
      </pc:sldChg>
      <pc:sldChg chg="del">
        <pc:chgData name="Michael Lo" userId="caf5cbaf-57fd-4f2f-9ee2-68aa5f24d0c7" providerId="ADAL" clId="{92296F5B-DA54-482A-AF6F-0EA43840F28C}" dt="2024-10-20T19:00:53.094" v="25" actId="47"/>
        <pc:sldMkLst>
          <pc:docMk/>
          <pc:sldMk cId="3228632032" sldId="417"/>
        </pc:sldMkLst>
      </pc:sldChg>
      <pc:sldChg chg="modSp mod modAnim modNotesTx">
        <pc:chgData name="Michael Lo" userId="caf5cbaf-57fd-4f2f-9ee2-68aa5f24d0c7" providerId="ADAL" clId="{92296F5B-DA54-482A-AF6F-0EA43840F28C}" dt="2024-10-23T05:23:28.419" v="8192"/>
        <pc:sldMkLst>
          <pc:docMk/>
          <pc:sldMk cId="2960644079" sldId="419"/>
        </pc:sldMkLst>
      </pc:sldChg>
      <pc:sldChg chg="modSp add mod modAnim">
        <pc:chgData name="Michael Lo" userId="caf5cbaf-57fd-4f2f-9ee2-68aa5f24d0c7" providerId="ADAL" clId="{92296F5B-DA54-482A-AF6F-0EA43840F28C}" dt="2024-10-23T05:23:43.721" v="8193"/>
        <pc:sldMkLst>
          <pc:docMk/>
          <pc:sldMk cId="1813707441" sldId="420"/>
        </pc:sldMkLst>
      </pc:sldChg>
    </pc:docChg>
  </pc:docChgLst>
  <pc:docChgLst>
    <pc:chgData name="Michael Lo" userId="caf5cbaf-57fd-4f2f-9ee2-68aa5f24d0c7" providerId="ADAL" clId="{3A818589-8971-4675-BDF6-53A116569989}"/>
    <pc:docChg chg="custSel addSld delSld modSld sldOrd">
      <pc:chgData name="Michael Lo" userId="caf5cbaf-57fd-4f2f-9ee2-68aa5f24d0c7" providerId="ADAL" clId="{3A818589-8971-4675-BDF6-53A116569989}" dt="2024-11-18T00:30:29.233" v="1404" actId="47"/>
      <pc:docMkLst>
        <pc:docMk/>
      </pc:docMkLst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301827585" sldId="349"/>
        </pc:sldMkLst>
      </pc:sldChg>
      <pc:sldChg chg="del">
        <pc:chgData name="Michael Lo" userId="caf5cbaf-57fd-4f2f-9ee2-68aa5f24d0c7" providerId="ADAL" clId="{3A818589-8971-4675-BDF6-53A116569989}" dt="2024-11-12T13:53:43.906" v="3" actId="47"/>
        <pc:sldMkLst>
          <pc:docMk/>
          <pc:sldMk cId="228651437" sldId="350"/>
        </pc:sldMkLst>
      </pc:sldChg>
      <pc:sldChg chg="modSp mod modNotesTx">
        <pc:chgData name="Michael Lo" userId="caf5cbaf-57fd-4f2f-9ee2-68aa5f24d0c7" providerId="ADAL" clId="{3A818589-8971-4675-BDF6-53A116569989}" dt="2024-11-12T13:54:59.199" v="49" actId="20577"/>
        <pc:sldMkLst>
          <pc:docMk/>
          <pc:sldMk cId="418965075" sldId="410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2897987365" sldId="411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1020637042" sldId="412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2170652685" sldId="413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3164065560" sldId="414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2370440989" sldId="415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2050201074" sldId="416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647419963" sldId="417"/>
        </pc:sldMkLst>
      </pc:sldChg>
      <pc:sldChg chg="del">
        <pc:chgData name="Michael Lo" userId="caf5cbaf-57fd-4f2f-9ee2-68aa5f24d0c7" providerId="ADAL" clId="{3A818589-8971-4675-BDF6-53A116569989}" dt="2024-11-12T13:54:07.912" v="32" actId="47"/>
        <pc:sldMkLst>
          <pc:docMk/>
          <pc:sldMk cId="1671761867" sldId="418"/>
        </pc:sldMkLst>
      </pc:sldChg>
      <pc:sldChg chg="del">
        <pc:chgData name="Michael Lo" userId="caf5cbaf-57fd-4f2f-9ee2-68aa5f24d0c7" providerId="ADAL" clId="{3A818589-8971-4675-BDF6-53A116569989}" dt="2024-11-12T13:53:56.029" v="5" actId="47"/>
        <pc:sldMkLst>
          <pc:docMk/>
          <pc:sldMk cId="1204655650" sldId="419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3128891999" sldId="420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2317356245" sldId="421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3005836392" sldId="422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1640652295" sldId="423"/>
        </pc:sldMkLst>
      </pc:sldChg>
      <pc:sldChg chg="del ord">
        <pc:chgData name="Michael Lo" userId="caf5cbaf-57fd-4f2f-9ee2-68aa5f24d0c7" providerId="ADAL" clId="{3A818589-8971-4675-BDF6-53A116569989}" dt="2024-11-12T13:54:41.833" v="39" actId="47"/>
        <pc:sldMkLst>
          <pc:docMk/>
          <pc:sldMk cId="2530583935" sldId="424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4054691758" sldId="425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3745532325" sldId="426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3690717079" sldId="427"/>
        </pc:sldMkLst>
      </pc:sldChg>
      <pc:sldChg chg="add del">
        <pc:chgData name="Michael Lo" userId="caf5cbaf-57fd-4f2f-9ee2-68aa5f24d0c7" providerId="ADAL" clId="{3A818589-8971-4675-BDF6-53A116569989}" dt="2024-11-18T00:30:29.233" v="1404" actId="47"/>
        <pc:sldMkLst>
          <pc:docMk/>
          <pc:sldMk cId="47900607" sldId="428"/>
        </pc:sldMkLst>
      </pc:sldChg>
      <pc:sldChg chg="del">
        <pc:chgData name="Michael Lo" userId="caf5cbaf-57fd-4f2f-9ee2-68aa5f24d0c7" providerId="ADAL" clId="{3A818589-8971-4675-BDF6-53A116569989}" dt="2024-11-12T13:54:41.833" v="39" actId="47"/>
        <pc:sldMkLst>
          <pc:docMk/>
          <pc:sldMk cId="826513608" sldId="429"/>
        </pc:sldMkLst>
      </pc:sldChg>
      <pc:sldChg chg="modSp add del mod modShow">
        <pc:chgData name="Michael Lo" userId="caf5cbaf-57fd-4f2f-9ee2-68aa5f24d0c7" providerId="ADAL" clId="{3A818589-8971-4675-BDF6-53A116569989}" dt="2024-11-18T00:30:02.034" v="1402" actId="47"/>
        <pc:sldMkLst>
          <pc:docMk/>
          <pc:sldMk cId="3261558423" sldId="430"/>
        </pc:sldMkLst>
      </pc:sldChg>
      <pc:sldChg chg="add del">
        <pc:chgData name="Michael Lo" userId="caf5cbaf-57fd-4f2f-9ee2-68aa5f24d0c7" providerId="ADAL" clId="{3A818589-8971-4675-BDF6-53A116569989}" dt="2024-11-12T13:53:35.420" v="1"/>
        <pc:sldMkLst>
          <pc:docMk/>
          <pc:sldMk cId="4261350659" sldId="430"/>
        </pc:sldMkLst>
      </pc:sldChg>
      <pc:sldChg chg="addSp modSp new modNotesTx">
        <pc:chgData name="Michael Lo" userId="caf5cbaf-57fd-4f2f-9ee2-68aa5f24d0c7" providerId="ADAL" clId="{3A818589-8971-4675-BDF6-53A116569989}" dt="2024-11-12T13:55:42.069" v="52"/>
        <pc:sldMkLst>
          <pc:docMk/>
          <pc:sldMk cId="990194903" sldId="431"/>
        </pc:sldMkLst>
      </pc:sldChg>
      <pc:sldChg chg="modSp mod">
        <pc:chgData name="Michael Lo" userId="caf5cbaf-57fd-4f2f-9ee2-68aa5f24d0c7" providerId="ADAL" clId="{3A818589-8971-4675-BDF6-53A116569989}" dt="2024-11-18T00:05:25.345" v="486" actId="6549"/>
        <pc:sldMkLst>
          <pc:docMk/>
          <pc:sldMk cId="3641343563" sldId="435"/>
        </pc:sldMkLst>
      </pc:sldChg>
      <pc:sldChg chg="addSp modSp ord">
        <pc:chgData name="Michael Lo" userId="caf5cbaf-57fd-4f2f-9ee2-68aa5f24d0c7" providerId="ADAL" clId="{3A818589-8971-4675-BDF6-53A116569989}" dt="2024-11-18T00:11:48.086" v="756"/>
        <pc:sldMkLst>
          <pc:docMk/>
          <pc:sldMk cId="3061250781" sldId="436"/>
        </pc:sldMkLst>
      </pc:sldChg>
      <pc:sldChg chg="modNotesTx">
        <pc:chgData name="Michael Lo" userId="caf5cbaf-57fd-4f2f-9ee2-68aa5f24d0c7" providerId="ADAL" clId="{3A818589-8971-4675-BDF6-53A116569989}" dt="2024-11-18T00:20:46.574" v="766" actId="20577"/>
        <pc:sldMkLst>
          <pc:docMk/>
          <pc:sldMk cId="4137141769" sldId="437"/>
        </pc:sldMkLst>
      </pc:sldChg>
      <pc:sldChg chg="modSp mod modNotesTx">
        <pc:chgData name="Michael Lo" userId="caf5cbaf-57fd-4f2f-9ee2-68aa5f24d0c7" providerId="ADAL" clId="{3A818589-8971-4675-BDF6-53A116569989}" dt="2024-11-18T00:29:25.056" v="1398" actId="20577"/>
        <pc:sldMkLst>
          <pc:docMk/>
          <pc:sldMk cId="3660815299" sldId="438"/>
        </pc:sldMkLst>
      </pc:sldChg>
      <pc:sldChg chg="modSp mod">
        <pc:chgData name="Michael Lo" userId="caf5cbaf-57fd-4f2f-9ee2-68aa5f24d0c7" providerId="ADAL" clId="{3A818589-8971-4675-BDF6-53A116569989}" dt="2024-11-18T00:29:52.193" v="1399" actId="115"/>
        <pc:sldMkLst>
          <pc:docMk/>
          <pc:sldMk cId="2496087062" sldId="439"/>
        </pc:sldMkLst>
      </pc:sldChg>
      <pc:sldChg chg="modSp add del mod ord">
        <pc:chgData name="Michael Lo" userId="caf5cbaf-57fd-4f2f-9ee2-68aa5f24d0c7" providerId="ADAL" clId="{3A818589-8971-4675-BDF6-53A116569989}" dt="2024-11-18T00:12:05.694" v="757" actId="47"/>
        <pc:sldMkLst>
          <pc:docMk/>
          <pc:sldMk cId="697423050" sldId="440"/>
        </pc:sldMkLst>
      </pc:sldChg>
      <pc:sldChg chg="modSp add mod">
        <pc:chgData name="Michael Lo" userId="caf5cbaf-57fd-4f2f-9ee2-68aa5f24d0c7" providerId="ADAL" clId="{3A818589-8971-4675-BDF6-53A116569989}" dt="2024-11-18T00:11:26.046" v="754" actId="20577"/>
        <pc:sldMkLst>
          <pc:docMk/>
          <pc:sldMk cId="2881059699" sldId="441"/>
        </pc:sldMkLst>
      </pc:sldChg>
    </pc:docChg>
  </pc:docChgLst>
  <pc:docChgLst>
    <pc:chgData name="Michael Lo" userId="489afe80-14e8-4855-8daf-a79b49404193" providerId="ADAL" clId="{1345F329-2186-4C26-B9BB-31F32D00A415}"/>
    <pc:docChg chg="modSld">
      <pc:chgData name="Michael Lo" userId="489afe80-14e8-4855-8daf-a79b49404193" providerId="ADAL" clId="{1345F329-2186-4C26-B9BB-31F32D00A415}" dt="2023-09-16T21:00:16.377" v="21"/>
      <pc:docMkLst>
        <pc:docMk/>
      </pc:docMkLst>
      <pc:sldChg chg="modNotesTx">
        <pc:chgData name="Michael Lo" userId="489afe80-14e8-4855-8daf-a79b49404193" providerId="ADAL" clId="{1345F329-2186-4C26-B9BB-31F32D00A415}" dt="2023-09-16T20:59:37.536" v="17" actId="20577"/>
        <pc:sldMkLst>
          <pc:docMk/>
          <pc:sldMk cId="2087047446" sldId="271"/>
        </pc:sldMkLst>
      </pc:sldChg>
      <pc:sldChg chg="modNotesTx">
        <pc:chgData name="Michael Lo" userId="489afe80-14e8-4855-8daf-a79b49404193" providerId="ADAL" clId="{1345F329-2186-4C26-B9BB-31F32D00A415}" dt="2023-09-16T21:00:02.496" v="19"/>
        <pc:sldMkLst>
          <pc:docMk/>
          <pc:sldMk cId="1617941392" sldId="274"/>
        </pc:sldMkLst>
      </pc:sldChg>
      <pc:sldChg chg="modNotesTx">
        <pc:chgData name="Michael Lo" userId="489afe80-14e8-4855-8daf-a79b49404193" providerId="ADAL" clId="{1345F329-2186-4C26-B9BB-31F32D00A415}" dt="2023-09-16T21:00:16.377" v="21"/>
        <pc:sldMkLst>
          <pc:docMk/>
          <pc:sldMk cId="949276773" sldId="276"/>
        </pc:sldMkLst>
      </pc:sldChg>
    </pc:docChg>
  </pc:docChgLst>
  <pc:docChgLst>
    <pc:chgData name="Michael Lo" userId="caf5cbaf-57fd-4f2f-9ee2-68aa5f24d0c7" providerId="ADAL" clId="{6FBCF64D-ABCA-452D-8167-7E5B490286B2}"/>
    <pc:docChg chg="undo custSel addSld delSld modSld sldOrd">
      <pc:chgData name="Michael Lo" userId="caf5cbaf-57fd-4f2f-9ee2-68aa5f24d0c7" providerId="ADAL" clId="{6FBCF64D-ABCA-452D-8167-7E5B490286B2}" dt="2024-10-10T12:38:36.012" v="9069"/>
      <pc:docMkLst>
        <pc:docMk/>
      </pc:docMkLst>
      <pc:sldChg chg="modSp mod">
        <pc:chgData name="Michael Lo" userId="caf5cbaf-57fd-4f2f-9ee2-68aa5f24d0c7" providerId="ADAL" clId="{6FBCF64D-ABCA-452D-8167-7E5B490286B2}" dt="2024-10-09T13:44:08.996" v="57" actId="20577"/>
        <pc:sldMkLst>
          <pc:docMk/>
          <pc:sldMk cId="641314384" sldId="335"/>
        </pc:sldMkLst>
      </pc:sldChg>
      <pc:sldChg chg="modSp mod">
        <pc:chgData name="Michael Lo" userId="caf5cbaf-57fd-4f2f-9ee2-68aa5f24d0c7" providerId="ADAL" clId="{6FBCF64D-ABCA-452D-8167-7E5B490286B2}" dt="2024-10-10T12:36:51.441" v="9057" actId="6549"/>
        <pc:sldMkLst>
          <pc:docMk/>
          <pc:sldMk cId="228651437" sldId="350"/>
        </pc:sldMkLst>
      </pc:sldChg>
      <pc:sldChg chg="add del">
        <pc:chgData name="Michael Lo" userId="caf5cbaf-57fd-4f2f-9ee2-68aa5f24d0c7" providerId="ADAL" clId="{6FBCF64D-ABCA-452D-8167-7E5B490286B2}" dt="2024-10-10T04:46:06.173" v="1937" actId="47"/>
        <pc:sldMkLst>
          <pc:docMk/>
          <pc:sldMk cId="1337021646" sldId="360"/>
        </pc:sldMkLst>
      </pc:sldChg>
      <pc:sldChg chg="add del">
        <pc:chgData name="Michael Lo" userId="caf5cbaf-57fd-4f2f-9ee2-68aa5f24d0c7" providerId="ADAL" clId="{6FBCF64D-ABCA-452D-8167-7E5B490286B2}" dt="2024-10-10T04:47:57.191" v="2002" actId="47"/>
        <pc:sldMkLst>
          <pc:docMk/>
          <pc:sldMk cId="1402888662" sldId="361"/>
        </pc:sldMkLst>
      </pc:sldChg>
      <pc:sldChg chg="del">
        <pc:chgData name="Michael Lo" userId="caf5cbaf-57fd-4f2f-9ee2-68aa5f24d0c7" providerId="ADAL" clId="{6FBCF64D-ABCA-452D-8167-7E5B490286B2}" dt="2024-10-09T13:44:16.353" v="58" actId="47"/>
        <pc:sldMkLst>
          <pc:docMk/>
          <pc:sldMk cId="187951108" sldId="383"/>
        </pc:sldMkLst>
      </pc:sldChg>
      <pc:sldChg chg="del">
        <pc:chgData name="Michael Lo" userId="caf5cbaf-57fd-4f2f-9ee2-68aa5f24d0c7" providerId="ADAL" clId="{6FBCF64D-ABCA-452D-8167-7E5B490286B2}" dt="2024-10-09T13:44:19.424" v="59" actId="47"/>
        <pc:sldMkLst>
          <pc:docMk/>
          <pc:sldMk cId="3230430266" sldId="384"/>
        </pc:sldMkLst>
      </pc:sldChg>
      <pc:sldChg chg="del">
        <pc:chgData name="Michael Lo" userId="caf5cbaf-57fd-4f2f-9ee2-68aa5f24d0c7" providerId="ADAL" clId="{6FBCF64D-ABCA-452D-8167-7E5B490286B2}" dt="2024-10-09T13:44:21.876" v="62" actId="47"/>
        <pc:sldMkLst>
          <pc:docMk/>
          <pc:sldMk cId="935711978" sldId="390"/>
        </pc:sldMkLst>
      </pc:sldChg>
      <pc:sldChg chg="del">
        <pc:chgData name="Michael Lo" userId="caf5cbaf-57fd-4f2f-9ee2-68aa5f24d0c7" providerId="ADAL" clId="{6FBCF64D-ABCA-452D-8167-7E5B490286B2}" dt="2024-10-09T13:44:16.353" v="58" actId="47"/>
        <pc:sldMkLst>
          <pc:docMk/>
          <pc:sldMk cId="1478091445" sldId="392"/>
        </pc:sldMkLst>
      </pc:sldChg>
      <pc:sldChg chg="del">
        <pc:chgData name="Michael Lo" userId="caf5cbaf-57fd-4f2f-9ee2-68aa5f24d0c7" providerId="ADAL" clId="{6FBCF64D-ABCA-452D-8167-7E5B490286B2}" dt="2024-10-09T13:44:16.353" v="58" actId="47"/>
        <pc:sldMkLst>
          <pc:docMk/>
          <pc:sldMk cId="4034584239" sldId="393"/>
        </pc:sldMkLst>
      </pc:sldChg>
      <pc:sldChg chg="del">
        <pc:chgData name="Michael Lo" userId="caf5cbaf-57fd-4f2f-9ee2-68aa5f24d0c7" providerId="ADAL" clId="{6FBCF64D-ABCA-452D-8167-7E5B490286B2}" dt="2024-10-09T13:44:16.353" v="58" actId="47"/>
        <pc:sldMkLst>
          <pc:docMk/>
          <pc:sldMk cId="665503264" sldId="394"/>
        </pc:sldMkLst>
      </pc:sldChg>
      <pc:sldChg chg="del">
        <pc:chgData name="Michael Lo" userId="caf5cbaf-57fd-4f2f-9ee2-68aa5f24d0c7" providerId="ADAL" clId="{6FBCF64D-ABCA-452D-8167-7E5B490286B2}" dt="2024-10-09T13:44:16.353" v="58" actId="47"/>
        <pc:sldMkLst>
          <pc:docMk/>
          <pc:sldMk cId="934084132" sldId="395"/>
        </pc:sldMkLst>
      </pc:sldChg>
      <pc:sldChg chg="del">
        <pc:chgData name="Michael Lo" userId="caf5cbaf-57fd-4f2f-9ee2-68aa5f24d0c7" providerId="ADAL" clId="{6FBCF64D-ABCA-452D-8167-7E5B490286B2}" dt="2024-10-09T13:44:19.424" v="59" actId="47"/>
        <pc:sldMkLst>
          <pc:docMk/>
          <pc:sldMk cId="2769774089" sldId="396"/>
        </pc:sldMkLst>
      </pc:sldChg>
      <pc:sldChg chg="del">
        <pc:chgData name="Michael Lo" userId="caf5cbaf-57fd-4f2f-9ee2-68aa5f24d0c7" providerId="ADAL" clId="{6FBCF64D-ABCA-452D-8167-7E5B490286B2}" dt="2024-10-09T13:44:19.424" v="59" actId="47"/>
        <pc:sldMkLst>
          <pc:docMk/>
          <pc:sldMk cId="1980852669" sldId="397"/>
        </pc:sldMkLst>
      </pc:sldChg>
      <pc:sldChg chg="del">
        <pc:chgData name="Michael Lo" userId="caf5cbaf-57fd-4f2f-9ee2-68aa5f24d0c7" providerId="ADAL" clId="{6FBCF64D-ABCA-452D-8167-7E5B490286B2}" dt="2024-10-09T13:44:20.646" v="60" actId="47"/>
        <pc:sldMkLst>
          <pc:docMk/>
          <pc:sldMk cId="1971981213" sldId="398"/>
        </pc:sldMkLst>
      </pc:sldChg>
      <pc:sldChg chg="addSp modSp mod">
        <pc:chgData name="Michael Lo" userId="caf5cbaf-57fd-4f2f-9ee2-68aa5f24d0c7" providerId="ADAL" clId="{6FBCF64D-ABCA-452D-8167-7E5B490286B2}" dt="2024-10-10T04:42:50.588" v="1887" actId="207"/>
        <pc:sldMkLst>
          <pc:docMk/>
          <pc:sldMk cId="300377867" sldId="399"/>
        </pc:sldMkLst>
      </pc:sldChg>
      <pc:sldChg chg="modSp add mod">
        <pc:chgData name="Michael Lo" userId="caf5cbaf-57fd-4f2f-9ee2-68aa5f24d0c7" providerId="ADAL" clId="{6FBCF64D-ABCA-452D-8167-7E5B490286B2}" dt="2024-10-10T11:00:45.791" v="4787" actId="20577"/>
        <pc:sldMkLst>
          <pc:docMk/>
          <pc:sldMk cId="328519814" sldId="400"/>
        </pc:sldMkLst>
      </pc:sldChg>
      <pc:sldChg chg="del">
        <pc:chgData name="Michael Lo" userId="caf5cbaf-57fd-4f2f-9ee2-68aa5f24d0c7" providerId="ADAL" clId="{6FBCF64D-ABCA-452D-8167-7E5B490286B2}" dt="2024-10-09T13:44:21.183" v="61" actId="47"/>
        <pc:sldMkLst>
          <pc:docMk/>
          <pc:sldMk cId="2801999941" sldId="400"/>
        </pc:sldMkLst>
      </pc:sldChg>
      <pc:sldChg chg="modSp add mod">
        <pc:chgData name="Michael Lo" userId="caf5cbaf-57fd-4f2f-9ee2-68aa5f24d0c7" providerId="ADAL" clId="{6FBCF64D-ABCA-452D-8167-7E5B490286B2}" dt="2024-10-10T04:43:38.412" v="1895" actId="207"/>
        <pc:sldMkLst>
          <pc:docMk/>
          <pc:sldMk cId="1201761359" sldId="401"/>
        </pc:sldMkLst>
      </pc:sldChg>
      <pc:sldChg chg="modSp add mod">
        <pc:chgData name="Michael Lo" userId="caf5cbaf-57fd-4f2f-9ee2-68aa5f24d0c7" providerId="ADAL" clId="{6FBCF64D-ABCA-452D-8167-7E5B490286B2}" dt="2024-10-09T13:47:58.998" v="470" actId="20577"/>
        <pc:sldMkLst>
          <pc:docMk/>
          <pc:sldMk cId="4032259395" sldId="402"/>
        </pc:sldMkLst>
      </pc:sldChg>
      <pc:sldChg chg="modSp add mod">
        <pc:chgData name="Michael Lo" userId="caf5cbaf-57fd-4f2f-9ee2-68aa5f24d0c7" providerId="ADAL" clId="{6FBCF64D-ABCA-452D-8167-7E5B490286B2}" dt="2024-10-09T13:48:11.131" v="495" actId="6549"/>
        <pc:sldMkLst>
          <pc:docMk/>
          <pc:sldMk cId="3403831163" sldId="403"/>
        </pc:sldMkLst>
      </pc:sldChg>
      <pc:sldChg chg="modSp add mod modAnim">
        <pc:chgData name="Michael Lo" userId="caf5cbaf-57fd-4f2f-9ee2-68aa5f24d0c7" providerId="ADAL" clId="{6FBCF64D-ABCA-452D-8167-7E5B490286B2}" dt="2024-10-10T11:27:34.535" v="5870"/>
        <pc:sldMkLst>
          <pc:docMk/>
          <pc:sldMk cId="4012652775" sldId="404"/>
        </pc:sldMkLst>
      </pc:sldChg>
      <pc:sldChg chg="modSp add mod ord modAnim">
        <pc:chgData name="Michael Lo" userId="caf5cbaf-57fd-4f2f-9ee2-68aa5f24d0c7" providerId="ADAL" clId="{6FBCF64D-ABCA-452D-8167-7E5B490286B2}" dt="2024-10-10T11:28:22.843" v="5878"/>
        <pc:sldMkLst>
          <pc:docMk/>
          <pc:sldMk cId="4041220794" sldId="405"/>
        </pc:sldMkLst>
      </pc:sldChg>
      <pc:sldChg chg="modSp add mod modAnim modNotesTx">
        <pc:chgData name="Michael Lo" userId="caf5cbaf-57fd-4f2f-9ee2-68aa5f24d0c7" providerId="ADAL" clId="{6FBCF64D-ABCA-452D-8167-7E5B490286B2}" dt="2024-10-10T12:26:31.628" v="8380" actId="20577"/>
        <pc:sldMkLst>
          <pc:docMk/>
          <pc:sldMk cId="264360980" sldId="406"/>
        </pc:sldMkLst>
      </pc:sldChg>
      <pc:sldChg chg="modSp add mod modNotesTx">
        <pc:chgData name="Michael Lo" userId="caf5cbaf-57fd-4f2f-9ee2-68aa5f24d0c7" providerId="ADAL" clId="{6FBCF64D-ABCA-452D-8167-7E5B490286B2}" dt="2024-10-10T12:37:46.026" v="9060" actId="6549"/>
        <pc:sldMkLst>
          <pc:docMk/>
          <pc:sldMk cId="1335586762" sldId="407"/>
        </pc:sldMkLst>
      </pc:sldChg>
      <pc:sldChg chg="modSp add mod ord modAnim modNotesTx">
        <pc:chgData name="Michael Lo" userId="caf5cbaf-57fd-4f2f-9ee2-68aa5f24d0c7" providerId="ADAL" clId="{6FBCF64D-ABCA-452D-8167-7E5B490286B2}" dt="2024-10-10T12:38:36.012" v="9069"/>
        <pc:sldMkLst>
          <pc:docMk/>
          <pc:sldMk cId="3432764269" sldId="408"/>
        </pc:sldMkLst>
      </pc:sldChg>
      <pc:sldChg chg="modSp add del mod">
        <pc:chgData name="Michael Lo" userId="caf5cbaf-57fd-4f2f-9ee2-68aa5f24d0c7" providerId="ADAL" clId="{6FBCF64D-ABCA-452D-8167-7E5B490286B2}" dt="2024-10-10T12:19:55.865" v="7856" actId="47"/>
        <pc:sldMkLst>
          <pc:docMk/>
          <pc:sldMk cId="2116806192" sldId="409"/>
        </pc:sldMkLst>
      </pc:sldChg>
      <pc:sldChg chg="modSp modAnim">
        <pc:chgData name="Michael Lo" userId="caf5cbaf-57fd-4f2f-9ee2-68aa5f24d0c7" providerId="ADAL" clId="{6FBCF64D-ABCA-452D-8167-7E5B490286B2}" dt="2024-10-10T10:19:33.272" v="2326" actId="20577"/>
        <pc:sldMkLst>
          <pc:docMk/>
          <pc:sldMk cId="1634320943" sldId="410"/>
        </pc:sldMkLst>
      </pc:sldChg>
      <pc:sldChg chg="addSp modSp mod modAnim modNotesTx">
        <pc:chgData name="Michael Lo" userId="caf5cbaf-57fd-4f2f-9ee2-68aa5f24d0c7" providerId="ADAL" clId="{6FBCF64D-ABCA-452D-8167-7E5B490286B2}" dt="2024-10-10T12:22:31.114" v="8054" actId="20577"/>
        <pc:sldMkLst>
          <pc:docMk/>
          <pc:sldMk cId="820373039" sldId="411"/>
        </pc:sldMkLst>
      </pc:sldChg>
      <pc:sldChg chg="modSp mod ord modShow">
        <pc:chgData name="Michael Lo" userId="caf5cbaf-57fd-4f2f-9ee2-68aa5f24d0c7" providerId="ADAL" clId="{6FBCF64D-ABCA-452D-8167-7E5B490286B2}" dt="2024-10-10T12:21:22.165" v="7859" actId="729"/>
        <pc:sldMkLst>
          <pc:docMk/>
          <pc:sldMk cId="1311522508" sldId="412"/>
        </pc:sldMkLst>
      </pc:sldChg>
      <pc:sldChg chg="modSp mod ord modAnim modShow">
        <pc:chgData name="Michael Lo" userId="caf5cbaf-57fd-4f2f-9ee2-68aa5f24d0c7" providerId="ADAL" clId="{6FBCF64D-ABCA-452D-8167-7E5B490286B2}" dt="2024-10-10T12:21:22.165" v="7859" actId="729"/>
        <pc:sldMkLst>
          <pc:docMk/>
          <pc:sldMk cId="3781971064" sldId="413"/>
        </pc:sldMkLst>
      </pc:sldChg>
      <pc:sldChg chg="addSp modSp add mod modAnim">
        <pc:chgData name="Michael Lo" userId="caf5cbaf-57fd-4f2f-9ee2-68aa5f24d0c7" providerId="ADAL" clId="{6FBCF64D-ABCA-452D-8167-7E5B490286B2}" dt="2024-10-10T04:45:59.667" v="1936"/>
        <pc:sldMkLst>
          <pc:docMk/>
          <pc:sldMk cId="333531101" sldId="414"/>
        </pc:sldMkLst>
      </pc:sldChg>
      <pc:sldChg chg="addSp modSp add mod modAnim modNotesTx">
        <pc:chgData name="Michael Lo" userId="caf5cbaf-57fd-4f2f-9ee2-68aa5f24d0c7" providerId="ADAL" clId="{6FBCF64D-ABCA-452D-8167-7E5B490286B2}" dt="2024-10-10T12:22:58.682" v="8109" actId="20577"/>
        <pc:sldMkLst>
          <pc:docMk/>
          <pc:sldMk cId="3255621518" sldId="415"/>
        </pc:sldMkLst>
      </pc:sldChg>
      <pc:sldChg chg="modSp add mod ord modAnim">
        <pc:chgData name="Michael Lo" userId="caf5cbaf-57fd-4f2f-9ee2-68aa5f24d0c7" providerId="ADAL" clId="{6FBCF64D-ABCA-452D-8167-7E5B490286B2}" dt="2024-10-10T11:27:09.555" v="5867"/>
        <pc:sldMkLst>
          <pc:docMk/>
          <pc:sldMk cId="106514754" sldId="416"/>
        </pc:sldMkLst>
      </pc:sldChg>
      <pc:sldChg chg="addSp modSp add mod modAnim">
        <pc:chgData name="Michael Lo" userId="caf5cbaf-57fd-4f2f-9ee2-68aa5f24d0c7" providerId="ADAL" clId="{6FBCF64D-ABCA-452D-8167-7E5B490286B2}" dt="2024-10-10T11:27:00.445" v="5866"/>
        <pc:sldMkLst>
          <pc:docMk/>
          <pc:sldMk cId="671721308" sldId="417"/>
        </pc:sldMkLst>
      </pc:sldChg>
      <pc:sldChg chg="modSp add mod modAnim">
        <pc:chgData name="Michael Lo" userId="caf5cbaf-57fd-4f2f-9ee2-68aa5f24d0c7" providerId="ADAL" clId="{6FBCF64D-ABCA-452D-8167-7E5B490286B2}" dt="2024-10-10T12:38:23.320" v="9067"/>
        <pc:sldMkLst>
          <pc:docMk/>
          <pc:sldMk cId="1169995568" sldId="418"/>
        </pc:sldMkLst>
      </pc:sldChg>
      <pc:sldChg chg="modSp add mod modShow modNotesTx">
        <pc:chgData name="Michael Lo" userId="caf5cbaf-57fd-4f2f-9ee2-68aa5f24d0c7" providerId="ADAL" clId="{6FBCF64D-ABCA-452D-8167-7E5B490286B2}" dt="2024-10-10T12:28:41.020" v="8486" actId="20577"/>
        <pc:sldMkLst>
          <pc:docMk/>
          <pc:sldMk cId="1677243113" sldId="419"/>
        </pc:sldMkLst>
      </pc:sldChg>
    </pc:docChg>
  </pc:docChgLst>
  <pc:docChgLst>
    <pc:chgData name="Michael Lo" userId="caf5cbaf-57fd-4f2f-9ee2-68aa5f24d0c7" providerId="ADAL" clId="{995E886C-4CB5-4DAE-9FBA-10F1F97A8FF9}"/>
    <pc:docChg chg="undo redo custSel addSld delSld modSld">
      <pc:chgData name="Michael Lo" userId="caf5cbaf-57fd-4f2f-9ee2-68aa5f24d0c7" providerId="ADAL" clId="{995E886C-4CB5-4DAE-9FBA-10F1F97A8FF9}" dt="2024-09-23T12:54:39.144" v="1971" actId="20577"/>
      <pc:docMkLst>
        <pc:docMk/>
      </pc:docMkLst>
      <pc:sldChg chg="addSp delSp modSp add del mod delAnim modAnim">
        <pc:chgData name="Michael Lo" userId="caf5cbaf-57fd-4f2f-9ee2-68aa5f24d0c7" providerId="ADAL" clId="{995E886C-4CB5-4DAE-9FBA-10F1F97A8FF9}" dt="2024-09-23T12:26:57.273" v="892" actId="47"/>
        <pc:sldMkLst>
          <pc:docMk/>
          <pc:sldMk cId="2094144979" sldId="305"/>
        </pc:sldMkLst>
      </pc:sldChg>
      <pc:sldChg chg="modSp add del mod">
        <pc:chgData name="Michael Lo" userId="caf5cbaf-57fd-4f2f-9ee2-68aa5f24d0c7" providerId="ADAL" clId="{995E886C-4CB5-4DAE-9FBA-10F1F97A8FF9}" dt="2024-09-23T12:37:43.078" v="1019" actId="47"/>
        <pc:sldMkLst>
          <pc:docMk/>
          <pc:sldMk cId="2789958000" sldId="317"/>
        </pc:sldMkLst>
      </pc:sldChg>
      <pc:sldChg chg="add del">
        <pc:chgData name="Michael Lo" userId="caf5cbaf-57fd-4f2f-9ee2-68aa5f24d0c7" providerId="ADAL" clId="{995E886C-4CB5-4DAE-9FBA-10F1F97A8FF9}" dt="2024-09-22T23:00:41.711" v="145" actId="47"/>
        <pc:sldMkLst>
          <pc:docMk/>
          <pc:sldMk cId="1397793128" sldId="318"/>
        </pc:sldMkLst>
      </pc:sldChg>
      <pc:sldChg chg="add del">
        <pc:chgData name="Michael Lo" userId="caf5cbaf-57fd-4f2f-9ee2-68aa5f24d0c7" providerId="ADAL" clId="{995E886C-4CB5-4DAE-9FBA-10F1F97A8FF9}" dt="2024-09-22T23:10:08.894" v="262" actId="47"/>
        <pc:sldMkLst>
          <pc:docMk/>
          <pc:sldMk cId="2242822797" sldId="319"/>
        </pc:sldMkLst>
      </pc:sldChg>
      <pc:sldChg chg="add del">
        <pc:chgData name="Michael Lo" userId="caf5cbaf-57fd-4f2f-9ee2-68aa5f24d0c7" providerId="ADAL" clId="{995E886C-4CB5-4DAE-9FBA-10F1F97A8FF9}" dt="2024-09-22T23:10:02.424" v="261" actId="47"/>
        <pc:sldMkLst>
          <pc:docMk/>
          <pc:sldMk cId="2244080160" sldId="320"/>
        </pc:sldMkLst>
      </pc:sldChg>
      <pc:sldChg chg="modSp mod">
        <pc:chgData name="Michael Lo" userId="caf5cbaf-57fd-4f2f-9ee2-68aa5f24d0c7" providerId="ADAL" clId="{995E886C-4CB5-4DAE-9FBA-10F1F97A8FF9}" dt="2024-09-23T12:54:39.144" v="1971" actId="20577"/>
        <pc:sldMkLst>
          <pc:docMk/>
          <pc:sldMk cId="641314384" sldId="335"/>
        </pc:sldMkLst>
      </pc:sldChg>
      <pc:sldChg chg="addSp modSp mod modAnim">
        <pc:chgData name="Michael Lo" userId="caf5cbaf-57fd-4f2f-9ee2-68aa5f24d0c7" providerId="ADAL" clId="{995E886C-4CB5-4DAE-9FBA-10F1F97A8FF9}" dt="2024-09-23T12:37:29.140" v="1018"/>
        <pc:sldMkLst>
          <pc:docMk/>
          <pc:sldMk cId="4043810170" sldId="338"/>
        </pc:sldMkLst>
      </pc:sldChg>
      <pc:sldChg chg="modSp mod">
        <pc:chgData name="Michael Lo" userId="caf5cbaf-57fd-4f2f-9ee2-68aa5f24d0c7" providerId="ADAL" clId="{995E886C-4CB5-4DAE-9FBA-10F1F97A8FF9}" dt="2024-09-23T12:53:16.674" v="1969" actId="400"/>
        <pc:sldMkLst>
          <pc:docMk/>
          <pc:sldMk cId="228651437" sldId="350"/>
        </pc:sldMkLst>
      </pc:sldChg>
      <pc:sldChg chg="del">
        <pc:chgData name="Michael Lo" userId="caf5cbaf-57fd-4f2f-9ee2-68aa5f24d0c7" providerId="ADAL" clId="{995E886C-4CB5-4DAE-9FBA-10F1F97A8FF9}" dt="2024-09-23T12:37:45.809" v="1020" actId="47"/>
        <pc:sldMkLst>
          <pc:docMk/>
          <pc:sldMk cId="315654566" sldId="376"/>
        </pc:sldMkLst>
      </pc:sldChg>
      <pc:sldChg chg="modSp add mod modAnim">
        <pc:chgData name="Michael Lo" userId="caf5cbaf-57fd-4f2f-9ee2-68aa5f24d0c7" providerId="ADAL" clId="{995E886C-4CB5-4DAE-9FBA-10F1F97A8FF9}" dt="2024-09-23T02:23:20.009" v="397"/>
        <pc:sldMkLst>
          <pc:docMk/>
          <pc:sldMk cId="4186747007" sldId="377"/>
        </pc:sldMkLst>
      </pc:sldChg>
      <pc:sldChg chg="addSp modSp add mod modAnim">
        <pc:chgData name="Michael Lo" userId="caf5cbaf-57fd-4f2f-9ee2-68aa5f24d0c7" providerId="ADAL" clId="{995E886C-4CB5-4DAE-9FBA-10F1F97A8FF9}" dt="2024-09-23T12:36:01.876" v="1009"/>
        <pc:sldMkLst>
          <pc:docMk/>
          <pc:sldMk cId="1083582291" sldId="378"/>
        </pc:sldMkLst>
      </pc:sldChg>
      <pc:sldChg chg="addSp delSp modSp add mod delAnim modAnim modNotesTx">
        <pc:chgData name="Michael Lo" userId="caf5cbaf-57fd-4f2f-9ee2-68aa5f24d0c7" providerId="ADAL" clId="{995E886C-4CB5-4DAE-9FBA-10F1F97A8FF9}" dt="2024-09-23T12:36:29.254" v="1013"/>
        <pc:sldMkLst>
          <pc:docMk/>
          <pc:sldMk cId="690994062" sldId="379"/>
        </pc:sldMkLst>
      </pc:sldChg>
      <pc:sldChg chg="addSp delSp modSp add mod delAnim">
        <pc:chgData name="Michael Lo" userId="caf5cbaf-57fd-4f2f-9ee2-68aa5f24d0c7" providerId="ADAL" clId="{995E886C-4CB5-4DAE-9FBA-10F1F97A8FF9}" dt="2024-09-23T12:13:07.773" v="847" actId="1076"/>
        <pc:sldMkLst>
          <pc:docMk/>
          <pc:sldMk cId="36016217" sldId="380"/>
        </pc:sldMkLst>
      </pc:sldChg>
      <pc:sldChg chg="addSp modSp add mod modAnim">
        <pc:chgData name="Michael Lo" userId="caf5cbaf-57fd-4f2f-9ee2-68aa5f24d0c7" providerId="ADAL" clId="{995E886C-4CB5-4DAE-9FBA-10F1F97A8FF9}" dt="2024-09-23T12:52:59.786" v="1968" actId="20577"/>
        <pc:sldMkLst>
          <pc:docMk/>
          <pc:sldMk cId="157528417" sldId="381"/>
        </pc:sldMkLst>
      </pc:sldChg>
    </pc:docChg>
  </pc:docChgLst>
  <pc:docChgLst>
    <pc:chgData name="Michael Lo" userId="caf5cbaf-57fd-4f2f-9ee2-68aa5f24d0c7" providerId="ADAL" clId="{E88FDAC7-9FD3-4B06-9672-954DA0FC2F0B}"/>
    <pc:docChg chg="undo custSel addSld delSld modSld">
      <pc:chgData name="Michael Lo" userId="caf5cbaf-57fd-4f2f-9ee2-68aa5f24d0c7" providerId="ADAL" clId="{E88FDAC7-9FD3-4B06-9672-954DA0FC2F0B}" dt="2021-08-31T20:34:51.308" v="4929" actId="20577"/>
      <pc:docMkLst>
        <pc:docMk/>
      </pc:docMkLst>
      <pc:sldChg chg="modSp mod">
        <pc:chgData name="Michael Lo" userId="caf5cbaf-57fd-4f2f-9ee2-68aa5f24d0c7" providerId="ADAL" clId="{E88FDAC7-9FD3-4B06-9672-954DA0FC2F0B}" dt="2021-08-31T20:03:52.092" v="3988" actId="20577"/>
        <pc:sldMkLst>
          <pc:docMk/>
          <pc:sldMk cId="2549523196" sldId="256"/>
        </pc:sldMkLst>
      </pc:sldChg>
      <pc:sldChg chg="modSp mod modAnim">
        <pc:chgData name="Michael Lo" userId="caf5cbaf-57fd-4f2f-9ee2-68aa5f24d0c7" providerId="ADAL" clId="{E88FDAC7-9FD3-4B06-9672-954DA0FC2F0B}" dt="2021-08-31T19:54:28.836" v="3242"/>
        <pc:sldMkLst>
          <pc:docMk/>
          <pc:sldMk cId="2641650620" sldId="258"/>
        </pc:sldMkLst>
      </pc:sldChg>
      <pc:sldChg chg="add del">
        <pc:chgData name="Michael Lo" userId="caf5cbaf-57fd-4f2f-9ee2-68aa5f24d0c7" providerId="ADAL" clId="{E88FDAC7-9FD3-4B06-9672-954DA0FC2F0B}" dt="2021-08-31T18:49:33.266" v="91"/>
        <pc:sldMkLst>
          <pc:docMk/>
          <pc:sldMk cId="1008751493" sldId="259"/>
        </pc:sldMkLst>
      </pc:sldChg>
      <pc:sldChg chg="modSp add mod modAnim">
        <pc:chgData name="Michael Lo" userId="caf5cbaf-57fd-4f2f-9ee2-68aa5f24d0c7" providerId="ADAL" clId="{E88FDAC7-9FD3-4B06-9672-954DA0FC2F0B}" dt="2021-08-31T19:54:36.615" v="3244" actId="13926"/>
        <pc:sldMkLst>
          <pc:docMk/>
          <pc:sldMk cId="1802880924" sldId="259"/>
        </pc:sldMkLst>
      </pc:sldChg>
      <pc:sldChg chg="modSp add mod modAnim">
        <pc:chgData name="Michael Lo" userId="caf5cbaf-57fd-4f2f-9ee2-68aa5f24d0c7" providerId="ADAL" clId="{E88FDAC7-9FD3-4B06-9672-954DA0FC2F0B}" dt="2021-08-31T19:52:01.525" v="3214"/>
        <pc:sldMkLst>
          <pc:docMk/>
          <pc:sldMk cId="3474000516" sldId="260"/>
        </pc:sldMkLst>
      </pc:sldChg>
      <pc:sldChg chg="modSp add mod modAnim">
        <pc:chgData name="Michael Lo" userId="caf5cbaf-57fd-4f2f-9ee2-68aa5f24d0c7" providerId="ADAL" clId="{E88FDAC7-9FD3-4B06-9672-954DA0FC2F0B}" dt="2021-08-31T19:52:06.273" v="3215"/>
        <pc:sldMkLst>
          <pc:docMk/>
          <pc:sldMk cId="3677065837" sldId="261"/>
        </pc:sldMkLst>
      </pc:sldChg>
      <pc:sldChg chg="modSp add mod modAnim">
        <pc:chgData name="Michael Lo" userId="caf5cbaf-57fd-4f2f-9ee2-68aa5f24d0c7" providerId="ADAL" clId="{E88FDAC7-9FD3-4B06-9672-954DA0FC2F0B}" dt="2021-08-31T19:53:30.780" v="3240" actId="20577"/>
        <pc:sldMkLst>
          <pc:docMk/>
          <pc:sldMk cId="1601645391" sldId="262"/>
        </pc:sldMkLst>
      </pc:sldChg>
      <pc:sldChg chg="modSp add del mod modAnim">
        <pc:chgData name="Michael Lo" userId="caf5cbaf-57fd-4f2f-9ee2-68aa5f24d0c7" providerId="ADAL" clId="{E88FDAC7-9FD3-4B06-9672-954DA0FC2F0B}" dt="2021-08-31T19:19:56.268" v="2348" actId="47"/>
        <pc:sldMkLst>
          <pc:docMk/>
          <pc:sldMk cId="3032652934" sldId="263"/>
        </pc:sldMkLst>
      </pc:sldChg>
      <pc:sldChg chg="del">
        <pc:chgData name="Michael Lo" userId="caf5cbaf-57fd-4f2f-9ee2-68aa5f24d0c7" providerId="ADAL" clId="{E88FDAC7-9FD3-4B06-9672-954DA0FC2F0B}" dt="2021-08-31T18:42:02.510" v="1" actId="47"/>
        <pc:sldMkLst>
          <pc:docMk/>
          <pc:sldMk cId="312178443" sldId="264"/>
        </pc:sldMkLst>
      </pc:sldChg>
      <pc:sldChg chg="modSp add mod">
        <pc:chgData name="Michael Lo" userId="caf5cbaf-57fd-4f2f-9ee2-68aa5f24d0c7" providerId="ADAL" clId="{E88FDAC7-9FD3-4B06-9672-954DA0FC2F0B}" dt="2021-08-31T19:19:34.454" v="2346" actId="20577"/>
        <pc:sldMkLst>
          <pc:docMk/>
          <pc:sldMk cId="3941491871" sldId="264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1260593609" sldId="265"/>
        </pc:sldMkLst>
      </pc:sldChg>
      <pc:sldChg chg="modSp add mod">
        <pc:chgData name="Michael Lo" userId="caf5cbaf-57fd-4f2f-9ee2-68aa5f24d0c7" providerId="ADAL" clId="{E88FDAC7-9FD3-4B06-9672-954DA0FC2F0B}" dt="2021-08-31T19:49:13.262" v="3145" actId="20577"/>
        <pc:sldMkLst>
          <pc:docMk/>
          <pc:sldMk cId="1730430338" sldId="265"/>
        </pc:sldMkLst>
      </pc:sldChg>
      <pc:sldChg chg="addSp modSp add mod">
        <pc:chgData name="Michael Lo" userId="caf5cbaf-57fd-4f2f-9ee2-68aa5f24d0c7" providerId="ADAL" clId="{E88FDAC7-9FD3-4B06-9672-954DA0FC2F0B}" dt="2021-08-31T20:19:33.074" v="4101" actId="20577"/>
        <pc:sldMkLst>
          <pc:docMk/>
          <pc:sldMk cId="1793970105" sldId="266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2346418038" sldId="266"/>
        </pc:sldMkLst>
      </pc:sldChg>
      <pc:sldChg chg="modSp add mod">
        <pc:chgData name="Michael Lo" userId="caf5cbaf-57fd-4f2f-9ee2-68aa5f24d0c7" providerId="ADAL" clId="{E88FDAC7-9FD3-4B06-9672-954DA0FC2F0B}" dt="2021-08-31T20:17:44.813" v="4089" actId="6549"/>
        <pc:sldMkLst>
          <pc:docMk/>
          <pc:sldMk cId="138028328" sldId="267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342064576" sldId="267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1163799028" sldId="268"/>
        </pc:sldMkLst>
      </pc:sldChg>
      <pc:sldChg chg="modSp add mod">
        <pc:chgData name="Michael Lo" userId="caf5cbaf-57fd-4f2f-9ee2-68aa5f24d0c7" providerId="ADAL" clId="{E88FDAC7-9FD3-4B06-9672-954DA0FC2F0B}" dt="2021-08-31T20:34:51.308" v="4929" actId="20577"/>
        <pc:sldMkLst>
          <pc:docMk/>
          <pc:sldMk cId="1538725063" sldId="268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1435034329" sldId="269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3747420846" sldId="270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4257363202" sldId="273"/>
        </pc:sldMkLst>
      </pc:sldChg>
      <pc:sldChg chg="del">
        <pc:chgData name="Michael Lo" userId="caf5cbaf-57fd-4f2f-9ee2-68aa5f24d0c7" providerId="ADAL" clId="{E88FDAC7-9FD3-4B06-9672-954DA0FC2F0B}" dt="2021-08-31T18:41:57.078" v="0" actId="47"/>
        <pc:sldMkLst>
          <pc:docMk/>
          <pc:sldMk cId="806861939" sldId="274"/>
        </pc:sldMkLst>
      </pc:sldChg>
    </pc:docChg>
  </pc:docChgLst>
  <pc:docChgLst>
    <pc:chgData name="Michael Lo" userId="caf5cbaf-57fd-4f2f-9ee2-68aa5f24d0c7" providerId="ADAL" clId="{DB46C1D5-2635-4DB0-98F3-5D977DBF2B4C}"/>
    <pc:docChg chg="modSld">
      <pc:chgData name="Michael Lo" userId="caf5cbaf-57fd-4f2f-9ee2-68aa5f24d0c7" providerId="ADAL" clId="{DB46C1D5-2635-4DB0-98F3-5D977DBF2B4C}" dt="2024-11-19T21:46:24.754" v="3" actId="6549"/>
      <pc:docMkLst>
        <pc:docMk/>
      </pc:docMkLst>
      <pc:sldChg chg="modSp">
        <pc:chgData name="Michael Lo" userId="caf5cbaf-57fd-4f2f-9ee2-68aa5f24d0c7" providerId="ADAL" clId="{DB46C1D5-2635-4DB0-98F3-5D977DBF2B4C}" dt="2024-11-19T18:00:51.293" v="2"/>
        <pc:sldMkLst>
          <pc:docMk/>
          <pc:sldMk cId="2897987365" sldId="411"/>
        </pc:sldMkLst>
      </pc:sldChg>
      <pc:sldChg chg="addSp modSp">
        <pc:chgData name="Michael Lo" userId="caf5cbaf-57fd-4f2f-9ee2-68aa5f24d0c7" providerId="ADAL" clId="{DB46C1D5-2635-4DB0-98F3-5D977DBF2B4C}" dt="2024-11-19T21:46:24.754" v="3" actId="6549"/>
        <pc:sldMkLst>
          <pc:docMk/>
          <pc:sldMk cId="990194903" sldId="431"/>
        </pc:sldMkLst>
      </pc:sldChg>
    </pc:docChg>
  </pc:docChgLst>
  <pc:docChgLst>
    <pc:chgData name="Michael Lo" userId="caf5cbaf-57fd-4f2f-9ee2-68aa5f24d0c7" providerId="ADAL" clId="{203527AC-7697-44E1-AC8D-EC431830096C}"/>
    <pc:docChg chg="undo redo custSel addSld modSld">
      <pc:chgData name="Michael Lo" userId="caf5cbaf-57fd-4f2f-9ee2-68aa5f24d0c7" providerId="ADAL" clId="{203527AC-7697-44E1-AC8D-EC431830096C}" dt="2024-11-14T22:20:37.731" v="2662" actId="13926"/>
      <pc:docMkLst>
        <pc:docMk/>
      </pc:docMkLst>
      <pc:sldChg chg="modSp mod">
        <pc:chgData name="Michael Lo" userId="caf5cbaf-57fd-4f2f-9ee2-68aa5f24d0c7" providerId="ADAL" clId="{203527AC-7697-44E1-AC8D-EC431830096C}" dt="2024-11-14T21:18:05.428" v="808" actId="20577"/>
        <pc:sldMkLst>
          <pc:docMk/>
          <pc:sldMk cId="641314384" sldId="335"/>
        </pc:sldMkLst>
      </pc:sldChg>
      <pc:sldChg chg="addSp modSp mod modAnim">
        <pc:chgData name="Michael Lo" userId="caf5cbaf-57fd-4f2f-9ee2-68aa5f24d0c7" providerId="ADAL" clId="{203527AC-7697-44E1-AC8D-EC431830096C}" dt="2024-11-14T21:16:34.057" v="714" actId="20577"/>
        <pc:sldMkLst>
          <pc:docMk/>
          <pc:sldMk cId="418965075" sldId="410"/>
        </pc:sldMkLst>
      </pc:sldChg>
      <pc:sldChg chg="add">
        <pc:chgData name="Michael Lo" userId="caf5cbaf-57fd-4f2f-9ee2-68aa5f24d0c7" providerId="ADAL" clId="{203527AC-7697-44E1-AC8D-EC431830096C}" dt="2024-11-13T17:44:57.015" v="0"/>
        <pc:sldMkLst>
          <pc:docMk/>
          <pc:sldMk cId="2897987365" sldId="411"/>
        </pc:sldMkLst>
      </pc:sldChg>
      <pc:sldChg chg="addSp modSp add mod modAnim">
        <pc:chgData name="Michael Lo" userId="caf5cbaf-57fd-4f2f-9ee2-68aa5f24d0c7" providerId="ADAL" clId="{203527AC-7697-44E1-AC8D-EC431830096C}" dt="2024-11-14T21:16:53.433" v="747" actId="20577"/>
        <pc:sldMkLst>
          <pc:docMk/>
          <pc:sldMk cId="392738424" sldId="432"/>
        </pc:sldMkLst>
      </pc:sldChg>
      <pc:sldChg chg="addSp delSp modSp add mod delAnim modAnim">
        <pc:chgData name="Michael Lo" userId="caf5cbaf-57fd-4f2f-9ee2-68aa5f24d0c7" providerId="ADAL" clId="{203527AC-7697-44E1-AC8D-EC431830096C}" dt="2024-11-14T21:17:32.625" v="779" actId="20577"/>
        <pc:sldMkLst>
          <pc:docMk/>
          <pc:sldMk cId="794334188" sldId="433"/>
        </pc:sldMkLst>
      </pc:sldChg>
      <pc:sldChg chg="modSp add mod">
        <pc:chgData name="Michael Lo" userId="caf5cbaf-57fd-4f2f-9ee2-68aa5f24d0c7" providerId="ADAL" clId="{203527AC-7697-44E1-AC8D-EC431830096C}" dt="2024-11-13T17:54:38.198" v="283" actId="115"/>
        <pc:sldMkLst>
          <pc:docMk/>
          <pc:sldMk cId="1312590946" sldId="434"/>
        </pc:sldMkLst>
      </pc:sldChg>
      <pc:sldChg chg="modSp add mod">
        <pc:chgData name="Michael Lo" userId="caf5cbaf-57fd-4f2f-9ee2-68aa5f24d0c7" providerId="ADAL" clId="{203527AC-7697-44E1-AC8D-EC431830096C}" dt="2024-11-14T21:19:44.756" v="872" actId="20577"/>
        <pc:sldMkLst>
          <pc:docMk/>
          <pc:sldMk cId="3641343563" sldId="435"/>
        </pc:sldMkLst>
      </pc:sldChg>
      <pc:sldChg chg="addSp delSp modSp add mod modNotesTx">
        <pc:chgData name="Michael Lo" userId="caf5cbaf-57fd-4f2f-9ee2-68aa5f24d0c7" providerId="ADAL" clId="{203527AC-7697-44E1-AC8D-EC431830096C}" dt="2024-11-14T21:33:17.878" v="1247" actId="20577"/>
        <pc:sldMkLst>
          <pc:docMk/>
          <pc:sldMk cId="3061250781" sldId="436"/>
        </pc:sldMkLst>
      </pc:sldChg>
      <pc:sldChg chg="modSp add mod modNotesTx">
        <pc:chgData name="Michael Lo" userId="caf5cbaf-57fd-4f2f-9ee2-68aa5f24d0c7" providerId="ADAL" clId="{203527AC-7697-44E1-AC8D-EC431830096C}" dt="2024-11-14T22:12:02.355" v="2419" actId="20577"/>
        <pc:sldMkLst>
          <pc:docMk/>
          <pc:sldMk cId="4137141769" sldId="437"/>
        </pc:sldMkLst>
      </pc:sldChg>
      <pc:sldChg chg="modSp add mod modNotesTx">
        <pc:chgData name="Michael Lo" userId="caf5cbaf-57fd-4f2f-9ee2-68aa5f24d0c7" providerId="ADAL" clId="{203527AC-7697-44E1-AC8D-EC431830096C}" dt="2024-11-14T22:20:37.731" v="2662" actId="13926"/>
        <pc:sldMkLst>
          <pc:docMk/>
          <pc:sldMk cId="3660815299" sldId="438"/>
        </pc:sldMkLst>
      </pc:sldChg>
      <pc:sldChg chg="addSp modSp add mod modAnim modNotesTx">
        <pc:chgData name="Michael Lo" userId="caf5cbaf-57fd-4f2f-9ee2-68aa5f24d0c7" providerId="ADAL" clId="{203527AC-7697-44E1-AC8D-EC431830096C}" dt="2024-11-14T22:05:46.829" v="2015" actId="20577"/>
        <pc:sldMkLst>
          <pc:docMk/>
          <pc:sldMk cId="2496087062" sldId="439"/>
        </pc:sldMkLst>
      </pc:sldChg>
    </pc:docChg>
  </pc:docChgLst>
  <pc:docChgLst>
    <pc:chgData name="Michael Lo" userId="caf5cbaf-57fd-4f2f-9ee2-68aa5f24d0c7" providerId="ADAL" clId="{B119D125-61AE-4142-BB58-0856906C0ABA}"/>
    <pc:docChg chg="undo redo custSel addSld delSld modSld sldOrd">
      <pc:chgData name="Michael Lo" userId="caf5cbaf-57fd-4f2f-9ee2-68aa5f24d0c7" providerId="ADAL" clId="{B119D125-61AE-4142-BB58-0856906C0ABA}" dt="2024-11-04T14:47:08.454" v="5992" actId="47"/>
      <pc:docMkLst>
        <pc:docMk/>
      </pc:docMkLst>
      <pc:sldChg chg="modSp mod">
        <pc:chgData name="Michael Lo" userId="caf5cbaf-57fd-4f2f-9ee2-68aa5f24d0c7" providerId="ADAL" clId="{B119D125-61AE-4142-BB58-0856906C0ABA}" dt="2024-11-04T12:52:38.387" v="1376" actId="207"/>
        <pc:sldMkLst>
          <pc:docMk/>
          <pc:sldMk cId="4155829110" sldId="406"/>
        </pc:sldMkLst>
      </pc:sldChg>
      <pc:sldChg chg="modSp mod">
        <pc:chgData name="Michael Lo" userId="caf5cbaf-57fd-4f2f-9ee2-68aa5f24d0c7" providerId="ADAL" clId="{B119D125-61AE-4142-BB58-0856906C0ABA}" dt="2024-11-04T14:34:43.253" v="4781" actId="6549"/>
        <pc:sldMkLst>
          <pc:docMk/>
          <pc:sldMk cId="451408491" sldId="407"/>
        </pc:sldMkLst>
      </pc:sldChg>
      <pc:sldChg chg="modSp mod ord">
        <pc:chgData name="Michael Lo" userId="caf5cbaf-57fd-4f2f-9ee2-68aa5f24d0c7" providerId="ADAL" clId="{B119D125-61AE-4142-BB58-0856906C0ABA}" dt="2024-11-04T14:34:21.565" v="4764" actId="207"/>
        <pc:sldMkLst>
          <pc:docMk/>
          <pc:sldMk cId="265864157" sldId="409"/>
        </pc:sldMkLst>
      </pc:sldChg>
      <pc:sldChg chg="modSp mod">
        <pc:chgData name="Michael Lo" userId="caf5cbaf-57fd-4f2f-9ee2-68aa5f24d0c7" providerId="ADAL" clId="{B119D125-61AE-4142-BB58-0856906C0ABA}" dt="2024-11-04T13:11:12.280" v="1774" actId="20577"/>
        <pc:sldMkLst>
          <pc:docMk/>
          <pc:sldMk cId="418965075" sldId="410"/>
        </pc:sldMkLst>
      </pc:sldChg>
      <pc:sldChg chg="addSp modSp add mod">
        <pc:chgData name="Michael Lo" userId="caf5cbaf-57fd-4f2f-9ee2-68aa5f24d0c7" providerId="ADAL" clId="{B119D125-61AE-4142-BB58-0856906C0ABA}" dt="2024-11-04T13:24:37.897" v="2680" actId="20577"/>
        <pc:sldMkLst>
          <pc:docMk/>
          <pc:sldMk cId="2907997601" sldId="411"/>
        </pc:sldMkLst>
      </pc:sldChg>
      <pc:sldChg chg="modSp add del mod">
        <pc:chgData name="Michael Lo" userId="caf5cbaf-57fd-4f2f-9ee2-68aa5f24d0c7" providerId="ADAL" clId="{B119D125-61AE-4142-BB58-0856906C0ABA}" dt="2024-11-04T13:02:42.082" v="1609" actId="47"/>
        <pc:sldMkLst>
          <pc:docMk/>
          <pc:sldMk cId="3968588591" sldId="411"/>
        </pc:sldMkLst>
      </pc:sldChg>
      <pc:sldChg chg="modSp add mod modNotesTx">
        <pc:chgData name="Michael Lo" userId="caf5cbaf-57fd-4f2f-9ee2-68aa5f24d0c7" providerId="ADAL" clId="{B119D125-61AE-4142-BB58-0856906C0ABA}" dt="2024-11-04T14:00:22.801" v="3189" actId="20577"/>
        <pc:sldMkLst>
          <pc:docMk/>
          <pc:sldMk cId="857774090" sldId="412"/>
        </pc:sldMkLst>
      </pc:sldChg>
      <pc:sldChg chg="addSp modSp add mod modAnim modNotesTx">
        <pc:chgData name="Michael Lo" userId="caf5cbaf-57fd-4f2f-9ee2-68aa5f24d0c7" providerId="ADAL" clId="{B119D125-61AE-4142-BB58-0856906C0ABA}" dt="2024-11-04T14:04:26.186" v="3203" actId="6549"/>
        <pc:sldMkLst>
          <pc:docMk/>
          <pc:sldMk cId="3233419671" sldId="413"/>
        </pc:sldMkLst>
      </pc:sldChg>
      <pc:sldChg chg="addSp delSp modSp add mod modNotesTx">
        <pc:chgData name="Michael Lo" userId="caf5cbaf-57fd-4f2f-9ee2-68aa5f24d0c7" providerId="ADAL" clId="{B119D125-61AE-4142-BB58-0856906C0ABA}" dt="2024-11-04T14:21:44.065" v="4219" actId="20577"/>
        <pc:sldMkLst>
          <pc:docMk/>
          <pc:sldMk cId="1777599335" sldId="414"/>
        </pc:sldMkLst>
      </pc:sldChg>
      <pc:sldChg chg="modSp add mod modNotesTx">
        <pc:chgData name="Michael Lo" userId="caf5cbaf-57fd-4f2f-9ee2-68aa5f24d0c7" providerId="ADAL" clId="{B119D125-61AE-4142-BB58-0856906C0ABA}" dt="2024-11-04T14:25:26.805" v="4589" actId="20577"/>
        <pc:sldMkLst>
          <pc:docMk/>
          <pc:sldMk cId="4265625298" sldId="415"/>
        </pc:sldMkLst>
      </pc:sldChg>
      <pc:sldChg chg="addSp delSp modSp add mod delAnim modAnim">
        <pc:chgData name="Michael Lo" userId="caf5cbaf-57fd-4f2f-9ee2-68aa5f24d0c7" providerId="ADAL" clId="{B119D125-61AE-4142-BB58-0856906C0ABA}" dt="2024-11-04T14:24:31.888" v="4577"/>
        <pc:sldMkLst>
          <pc:docMk/>
          <pc:sldMk cId="3787569835" sldId="416"/>
        </pc:sldMkLst>
      </pc:sldChg>
      <pc:sldChg chg="addSp delSp modSp add mod delAnim modAnim modNotesTx">
        <pc:chgData name="Michael Lo" userId="caf5cbaf-57fd-4f2f-9ee2-68aa5f24d0c7" providerId="ADAL" clId="{B119D125-61AE-4142-BB58-0856906C0ABA}" dt="2024-11-04T14:47:05.139" v="5991" actId="6549"/>
        <pc:sldMkLst>
          <pc:docMk/>
          <pc:sldMk cId="1475361977" sldId="417"/>
        </pc:sldMkLst>
      </pc:sldChg>
      <pc:sldChg chg="add del">
        <pc:chgData name="Michael Lo" userId="caf5cbaf-57fd-4f2f-9ee2-68aa5f24d0c7" providerId="ADAL" clId="{B119D125-61AE-4142-BB58-0856906C0ABA}" dt="2024-11-04T14:30:34.588" v="4591" actId="47"/>
        <pc:sldMkLst>
          <pc:docMk/>
          <pc:sldMk cId="2008339388" sldId="417"/>
        </pc:sldMkLst>
      </pc:sldChg>
      <pc:sldChg chg="addSp delSp modSp add del mod addAnim delAnim modAnim">
        <pc:chgData name="Michael Lo" userId="caf5cbaf-57fd-4f2f-9ee2-68aa5f24d0c7" providerId="ADAL" clId="{B119D125-61AE-4142-BB58-0856906C0ABA}" dt="2024-11-04T14:47:08.454" v="5992" actId="47"/>
        <pc:sldMkLst>
          <pc:docMk/>
          <pc:sldMk cId="4061334748" sldId="418"/>
        </pc:sldMkLst>
      </pc:sldChg>
    </pc:docChg>
  </pc:docChgLst>
  <pc:docChgLst>
    <pc:chgData name="Michael Lo" userId="caf5cbaf-57fd-4f2f-9ee2-68aa5f24d0c7" providerId="ADAL" clId="{A5404B1A-E0E5-40E7-80A9-2761F5A7FC72}"/>
    <pc:docChg chg="undo custSel addSld delSld modSld">
      <pc:chgData name="Michael Lo" userId="caf5cbaf-57fd-4f2f-9ee2-68aa5f24d0c7" providerId="ADAL" clId="{A5404B1A-E0E5-40E7-80A9-2761F5A7FC72}" dt="2024-11-04T21:55:09.798" v="5109" actId="27636"/>
      <pc:docMkLst>
        <pc:docMk/>
      </pc:docMkLst>
      <pc:sldChg chg="modSp mod">
        <pc:chgData name="Michael Lo" userId="caf5cbaf-57fd-4f2f-9ee2-68aa5f24d0c7" providerId="ADAL" clId="{A5404B1A-E0E5-40E7-80A9-2761F5A7FC72}" dt="2024-10-23T16:20:10.849" v="37" actId="20577"/>
        <pc:sldMkLst>
          <pc:docMk/>
          <pc:sldMk cId="641314384" sldId="335"/>
        </pc:sldMkLst>
      </pc:sldChg>
      <pc:sldChg chg="modSp mod">
        <pc:chgData name="Michael Lo" userId="caf5cbaf-57fd-4f2f-9ee2-68aa5f24d0c7" providerId="ADAL" clId="{A5404B1A-E0E5-40E7-80A9-2761F5A7FC72}" dt="2024-11-04T21:55:09.798" v="5109" actId="27636"/>
        <pc:sldMkLst>
          <pc:docMk/>
          <pc:sldMk cId="228651437" sldId="350"/>
        </pc:sldMkLst>
      </pc:sldChg>
      <pc:sldChg chg="del">
        <pc:chgData name="Michael Lo" userId="caf5cbaf-57fd-4f2f-9ee2-68aa5f24d0c7" providerId="ADAL" clId="{A5404B1A-E0E5-40E7-80A9-2761F5A7FC72}" dt="2024-10-23T16:20:31.575" v="39" actId="47"/>
        <pc:sldMkLst>
          <pc:docMk/>
          <pc:sldMk cId="1632810602" sldId="403"/>
        </pc:sldMkLst>
      </pc:sldChg>
      <pc:sldChg chg="modSp mod modAnim">
        <pc:chgData name="Michael Lo" userId="caf5cbaf-57fd-4f2f-9ee2-68aa5f24d0c7" providerId="ADAL" clId="{A5404B1A-E0E5-40E7-80A9-2761F5A7FC72}" dt="2024-11-04T17:23:45.230" v="1910"/>
        <pc:sldMkLst>
          <pc:docMk/>
          <pc:sldMk cId="4155829110" sldId="406"/>
        </pc:sldMkLst>
      </pc:sldChg>
      <pc:sldChg chg="modSp add mod modAnim">
        <pc:chgData name="Michael Lo" userId="caf5cbaf-57fd-4f2f-9ee2-68aa5f24d0c7" providerId="ADAL" clId="{A5404B1A-E0E5-40E7-80A9-2761F5A7FC72}" dt="2024-11-04T17:29:37.177" v="1941"/>
        <pc:sldMkLst>
          <pc:docMk/>
          <pc:sldMk cId="451408491" sldId="407"/>
        </pc:sldMkLst>
      </pc:sldChg>
      <pc:sldChg chg="del">
        <pc:chgData name="Michael Lo" userId="caf5cbaf-57fd-4f2f-9ee2-68aa5f24d0c7" providerId="ADAL" clId="{A5404B1A-E0E5-40E7-80A9-2761F5A7FC72}" dt="2024-10-23T16:20:32.205" v="41" actId="47"/>
        <pc:sldMkLst>
          <pc:docMk/>
          <pc:sldMk cId="2080915444" sldId="408"/>
        </pc:sldMkLst>
      </pc:sldChg>
      <pc:sldChg chg="modSp add mod modAnim">
        <pc:chgData name="Michael Lo" userId="caf5cbaf-57fd-4f2f-9ee2-68aa5f24d0c7" providerId="ADAL" clId="{A5404B1A-E0E5-40E7-80A9-2761F5A7FC72}" dt="2024-11-04T21:54:28.406" v="5104"/>
        <pc:sldMkLst>
          <pc:docMk/>
          <pc:sldMk cId="2110214152" sldId="408"/>
        </pc:sldMkLst>
      </pc:sldChg>
      <pc:sldChg chg="modSp add mod modAnim modNotesTx">
        <pc:chgData name="Michael Lo" userId="caf5cbaf-57fd-4f2f-9ee2-68aa5f24d0c7" providerId="ADAL" clId="{A5404B1A-E0E5-40E7-80A9-2761F5A7FC72}" dt="2024-11-04T17:29:57.965" v="1946"/>
        <pc:sldMkLst>
          <pc:docMk/>
          <pc:sldMk cId="265864157" sldId="409"/>
        </pc:sldMkLst>
      </pc:sldChg>
      <pc:sldChg chg="del">
        <pc:chgData name="Michael Lo" userId="caf5cbaf-57fd-4f2f-9ee2-68aa5f24d0c7" providerId="ADAL" clId="{A5404B1A-E0E5-40E7-80A9-2761F5A7FC72}" dt="2024-10-23T16:20:35.390" v="48" actId="47"/>
        <pc:sldMkLst>
          <pc:docMk/>
          <pc:sldMk cId="2431132785" sldId="409"/>
        </pc:sldMkLst>
      </pc:sldChg>
      <pc:sldChg chg="modSp add mod modAnim">
        <pc:chgData name="Michael Lo" userId="caf5cbaf-57fd-4f2f-9ee2-68aa5f24d0c7" providerId="ADAL" clId="{A5404B1A-E0E5-40E7-80A9-2761F5A7FC72}" dt="2024-11-04T21:51:51.547" v="5082"/>
        <pc:sldMkLst>
          <pc:docMk/>
          <pc:sldMk cId="418965075" sldId="410"/>
        </pc:sldMkLst>
      </pc:sldChg>
      <pc:sldChg chg="del">
        <pc:chgData name="Michael Lo" userId="caf5cbaf-57fd-4f2f-9ee2-68aa5f24d0c7" providerId="ADAL" clId="{A5404B1A-E0E5-40E7-80A9-2761F5A7FC72}" dt="2024-10-23T16:20:31.019" v="38" actId="47"/>
        <pc:sldMkLst>
          <pc:docMk/>
          <pc:sldMk cId="1584268450" sldId="410"/>
        </pc:sldMkLst>
      </pc:sldChg>
      <pc:sldChg chg="modSp mod modAnim">
        <pc:chgData name="Michael Lo" userId="caf5cbaf-57fd-4f2f-9ee2-68aa5f24d0c7" providerId="ADAL" clId="{A5404B1A-E0E5-40E7-80A9-2761F5A7FC72}" dt="2024-11-04T17:25:05.979" v="1914"/>
        <pc:sldMkLst>
          <pc:docMk/>
          <pc:sldMk cId="2907997601" sldId="411"/>
        </pc:sldMkLst>
      </pc:sldChg>
      <pc:sldChg chg="del">
        <pc:chgData name="Michael Lo" userId="caf5cbaf-57fd-4f2f-9ee2-68aa5f24d0c7" providerId="ADAL" clId="{A5404B1A-E0E5-40E7-80A9-2761F5A7FC72}" dt="2024-10-23T16:20:32.436" v="42" actId="47"/>
        <pc:sldMkLst>
          <pc:docMk/>
          <pc:sldMk cId="4146410821" sldId="411"/>
        </pc:sldMkLst>
      </pc:sldChg>
      <pc:sldChg chg="modSp mod modAnim modNotesTx">
        <pc:chgData name="Michael Lo" userId="caf5cbaf-57fd-4f2f-9ee2-68aa5f24d0c7" providerId="ADAL" clId="{A5404B1A-E0E5-40E7-80A9-2761F5A7FC72}" dt="2024-11-04T17:26:28.058" v="1923"/>
        <pc:sldMkLst>
          <pc:docMk/>
          <pc:sldMk cId="857774090" sldId="412"/>
        </pc:sldMkLst>
      </pc:sldChg>
      <pc:sldChg chg="del">
        <pc:chgData name="Michael Lo" userId="caf5cbaf-57fd-4f2f-9ee2-68aa5f24d0c7" providerId="ADAL" clId="{A5404B1A-E0E5-40E7-80A9-2761F5A7FC72}" dt="2024-10-23T16:20:31.912" v="40" actId="47"/>
        <pc:sldMkLst>
          <pc:docMk/>
          <pc:sldMk cId="3995481110" sldId="412"/>
        </pc:sldMkLst>
      </pc:sldChg>
      <pc:sldChg chg="del">
        <pc:chgData name="Michael Lo" userId="caf5cbaf-57fd-4f2f-9ee2-68aa5f24d0c7" providerId="ADAL" clId="{A5404B1A-E0E5-40E7-80A9-2761F5A7FC72}" dt="2024-10-23T16:20:32.661" v="43" actId="47"/>
        <pc:sldMkLst>
          <pc:docMk/>
          <pc:sldMk cId="2344354352" sldId="413"/>
        </pc:sldMkLst>
      </pc:sldChg>
      <pc:sldChg chg="modAnim">
        <pc:chgData name="Michael Lo" userId="caf5cbaf-57fd-4f2f-9ee2-68aa5f24d0c7" providerId="ADAL" clId="{A5404B1A-E0E5-40E7-80A9-2761F5A7FC72}" dt="2024-11-04T21:52:47.938" v="5085"/>
        <pc:sldMkLst>
          <pc:docMk/>
          <pc:sldMk cId="3233419671" sldId="413"/>
        </pc:sldMkLst>
      </pc:sldChg>
      <pc:sldChg chg="modAnim">
        <pc:chgData name="Michael Lo" userId="caf5cbaf-57fd-4f2f-9ee2-68aa5f24d0c7" providerId="ADAL" clId="{A5404B1A-E0E5-40E7-80A9-2761F5A7FC72}" dt="2024-11-04T17:28:41.374" v="1932"/>
        <pc:sldMkLst>
          <pc:docMk/>
          <pc:sldMk cId="1777599335" sldId="414"/>
        </pc:sldMkLst>
      </pc:sldChg>
      <pc:sldChg chg="del">
        <pc:chgData name="Michael Lo" userId="caf5cbaf-57fd-4f2f-9ee2-68aa5f24d0c7" providerId="ADAL" clId="{A5404B1A-E0E5-40E7-80A9-2761F5A7FC72}" dt="2024-10-23T16:20:34.080" v="46" actId="47"/>
        <pc:sldMkLst>
          <pc:docMk/>
          <pc:sldMk cId="3516329082" sldId="414"/>
        </pc:sldMkLst>
      </pc:sldChg>
      <pc:sldChg chg="del">
        <pc:chgData name="Michael Lo" userId="caf5cbaf-57fd-4f2f-9ee2-68aa5f24d0c7" providerId="ADAL" clId="{A5404B1A-E0E5-40E7-80A9-2761F5A7FC72}" dt="2024-10-23T16:19:44.225" v="0" actId="47"/>
        <pc:sldMkLst>
          <pc:docMk/>
          <pc:sldMk cId="2970261108" sldId="415"/>
        </pc:sldMkLst>
      </pc:sldChg>
      <pc:sldChg chg="modSp mod modAnim modNotesTx">
        <pc:chgData name="Michael Lo" userId="caf5cbaf-57fd-4f2f-9ee2-68aa5f24d0c7" providerId="ADAL" clId="{A5404B1A-E0E5-40E7-80A9-2761F5A7FC72}" dt="2024-11-04T17:33:21.685" v="2209" actId="6549"/>
        <pc:sldMkLst>
          <pc:docMk/>
          <pc:sldMk cId="4265625298" sldId="415"/>
        </pc:sldMkLst>
      </pc:sldChg>
      <pc:sldChg chg="del">
        <pc:chgData name="Michael Lo" userId="caf5cbaf-57fd-4f2f-9ee2-68aa5f24d0c7" providerId="ADAL" clId="{A5404B1A-E0E5-40E7-80A9-2761F5A7FC72}" dt="2024-10-23T16:20:34.731" v="47" actId="47"/>
        <pc:sldMkLst>
          <pc:docMk/>
          <pc:sldMk cId="2457463055" sldId="416"/>
        </pc:sldMkLst>
      </pc:sldChg>
      <pc:sldChg chg="modSp modAnim">
        <pc:chgData name="Michael Lo" userId="caf5cbaf-57fd-4f2f-9ee2-68aa5f24d0c7" providerId="ADAL" clId="{A5404B1A-E0E5-40E7-80A9-2761F5A7FC72}" dt="2024-11-04T21:53:03.977" v="5088"/>
        <pc:sldMkLst>
          <pc:docMk/>
          <pc:sldMk cId="3787569835" sldId="416"/>
        </pc:sldMkLst>
      </pc:sldChg>
      <pc:sldChg chg="modSp mod modAnim">
        <pc:chgData name="Michael Lo" userId="caf5cbaf-57fd-4f2f-9ee2-68aa5f24d0c7" providerId="ADAL" clId="{A5404B1A-E0E5-40E7-80A9-2761F5A7FC72}" dt="2024-11-04T21:53:43.472" v="5095"/>
        <pc:sldMkLst>
          <pc:docMk/>
          <pc:sldMk cId="1475361977" sldId="417"/>
        </pc:sldMkLst>
      </pc:sldChg>
      <pc:sldChg chg="del">
        <pc:chgData name="Michael Lo" userId="caf5cbaf-57fd-4f2f-9ee2-68aa5f24d0c7" providerId="ADAL" clId="{A5404B1A-E0E5-40E7-80A9-2761F5A7FC72}" dt="2024-10-23T16:20:33.044" v="44" actId="47"/>
        <pc:sldMkLst>
          <pc:docMk/>
          <pc:sldMk cId="2173384440" sldId="417"/>
        </pc:sldMkLst>
      </pc:sldChg>
      <pc:sldChg chg="addSp modSp add mod modAnim modNotesTx">
        <pc:chgData name="Michael Lo" userId="caf5cbaf-57fd-4f2f-9ee2-68aa5f24d0c7" providerId="ADAL" clId="{A5404B1A-E0E5-40E7-80A9-2761F5A7FC72}" dt="2024-11-04T21:54:05.271" v="5099"/>
        <pc:sldMkLst>
          <pc:docMk/>
          <pc:sldMk cId="201157461" sldId="418"/>
        </pc:sldMkLst>
      </pc:sldChg>
      <pc:sldChg chg="del">
        <pc:chgData name="Michael Lo" userId="caf5cbaf-57fd-4f2f-9ee2-68aa5f24d0c7" providerId="ADAL" clId="{A5404B1A-E0E5-40E7-80A9-2761F5A7FC72}" dt="2024-10-23T16:20:33.455" v="45" actId="47"/>
        <pc:sldMkLst>
          <pc:docMk/>
          <pc:sldMk cId="2448979889" sldId="418"/>
        </pc:sldMkLst>
      </pc:sldChg>
      <pc:sldChg chg="del">
        <pc:chgData name="Michael Lo" userId="caf5cbaf-57fd-4f2f-9ee2-68aa5f24d0c7" providerId="ADAL" clId="{A5404B1A-E0E5-40E7-80A9-2761F5A7FC72}" dt="2024-10-23T16:20:35.815" v="49" actId="47"/>
        <pc:sldMkLst>
          <pc:docMk/>
          <pc:sldMk cId="2960644079" sldId="419"/>
        </pc:sldMkLst>
      </pc:sldChg>
      <pc:sldChg chg="addSp modSp add mod modAnim modNotesTx">
        <pc:chgData name="Michael Lo" userId="caf5cbaf-57fd-4f2f-9ee2-68aa5f24d0c7" providerId="ADAL" clId="{A5404B1A-E0E5-40E7-80A9-2761F5A7FC72}" dt="2024-11-04T21:54:21.536" v="5103"/>
        <pc:sldMkLst>
          <pc:docMk/>
          <pc:sldMk cId="3684427838" sldId="419"/>
        </pc:sldMkLst>
      </pc:sldChg>
      <pc:sldChg chg="del">
        <pc:chgData name="Michael Lo" userId="caf5cbaf-57fd-4f2f-9ee2-68aa5f24d0c7" providerId="ADAL" clId="{A5404B1A-E0E5-40E7-80A9-2761F5A7FC72}" dt="2024-10-23T16:20:36.562" v="50" actId="47"/>
        <pc:sldMkLst>
          <pc:docMk/>
          <pc:sldMk cId="1813707441" sldId="420"/>
        </pc:sldMkLst>
      </pc:sldChg>
    </pc:docChg>
  </pc:docChgLst>
  <pc:docChgLst>
    <pc:chgData name="Michael Lo" userId="caf5cbaf-57fd-4f2f-9ee2-68aa5f24d0c7" providerId="ADAL" clId="{1345F329-2186-4C26-B9BB-31F32D00A415}"/>
    <pc:docChg chg="undo redo custSel addSld delSld modSld">
      <pc:chgData name="Michael Lo" userId="caf5cbaf-57fd-4f2f-9ee2-68aa5f24d0c7" providerId="ADAL" clId="{1345F329-2186-4C26-B9BB-31F32D00A415}" dt="2023-09-06T05:12:34.046" v="3935" actId="6549"/>
      <pc:docMkLst>
        <pc:docMk/>
      </pc:docMkLst>
      <pc:sldChg chg="modSp mod modTransition modNotesTx">
        <pc:chgData name="Michael Lo" userId="caf5cbaf-57fd-4f2f-9ee2-68aa5f24d0c7" providerId="ADAL" clId="{1345F329-2186-4C26-B9BB-31F32D00A415}" dt="2023-09-06T05:12:34.046" v="3935" actId="6549"/>
        <pc:sldMkLst>
          <pc:docMk/>
          <pc:sldMk cId="2549523196" sldId="256"/>
        </pc:sldMkLst>
      </pc:sldChg>
      <pc:sldChg chg="modSp mod modTransition">
        <pc:chgData name="Michael Lo" userId="caf5cbaf-57fd-4f2f-9ee2-68aa5f24d0c7" providerId="ADAL" clId="{1345F329-2186-4C26-B9BB-31F32D00A415}" dt="2023-07-11T13:15:15.012" v="3748" actId="179"/>
        <pc:sldMkLst>
          <pc:docMk/>
          <pc:sldMk cId="3474000516" sldId="260"/>
        </pc:sldMkLst>
      </pc:sldChg>
      <pc:sldChg chg="del">
        <pc:chgData name="Michael Lo" userId="caf5cbaf-57fd-4f2f-9ee2-68aa5f24d0c7" providerId="ADAL" clId="{1345F329-2186-4C26-B9BB-31F32D00A415}" dt="2023-06-26T01:01:33.723" v="856" actId="47"/>
        <pc:sldMkLst>
          <pc:docMk/>
          <pc:sldMk cId="3677065837" sldId="261"/>
        </pc:sldMkLst>
      </pc:sldChg>
      <pc:sldChg chg="del">
        <pc:chgData name="Michael Lo" userId="caf5cbaf-57fd-4f2f-9ee2-68aa5f24d0c7" providerId="ADAL" clId="{1345F329-2186-4C26-B9BB-31F32D00A415}" dt="2023-06-26T01:09:53.074" v="1482" actId="47"/>
        <pc:sldMkLst>
          <pc:docMk/>
          <pc:sldMk cId="1601645391" sldId="262"/>
        </pc:sldMkLst>
      </pc:sldChg>
      <pc:sldChg chg="modSp add mod">
        <pc:chgData name="Michael Lo" userId="caf5cbaf-57fd-4f2f-9ee2-68aa5f24d0c7" providerId="ADAL" clId="{1345F329-2186-4C26-B9BB-31F32D00A415}" dt="2023-07-10T23:57:59.026" v="3743" actId="1076"/>
        <pc:sldMkLst>
          <pc:docMk/>
          <pc:sldMk cId="312178443" sldId="264"/>
        </pc:sldMkLst>
      </pc:sldChg>
      <pc:sldChg chg="del">
        <pc:chgData name="Michael Lo" userId="caf5cbaf-57fd-4f2f-9ee2-68aa5f24d0c7" providerId="ADAL" clId="{1345F329-2186-4C26-B9BB-31F32D00A415}" dt="2023-06-26T01:19:41.823" v="1863" actId="47"/>
        <pc:sldMkLst>
          <pc:docMk/>
          <pc:sldMk cId="3941491871" sldId="264"/>
        </pc:sldMkLst>
      </pc:sldChg>
      <pc:sldChg chg="del">
        <pc:chgData name="Michael Lo" userId="caf5cbaf-57fd-4f2f-9ee2-68aa5f24d0c7" providerId="ADAL" clId="{1345F329-2186-4C26-B9BB-31F32D00A415}" dt="2023-06-26T01:19:40.254" v="1862" actId="47"/>
        <pc:sldMkLst>
          <pc:docMk/>
          <pc:sldMk cId="1730430338" sldId="265"/>
        </pc:sldMkLst>
      </pc:sldChg>
      <pc:sldChg chg="del">
        <pc:chgData name="Michael Lo" userId="caf5cbaf-57fd-4f2f-9ee2-68aa5f24d0c7" providerId="ADAL" clId="{1345F329-2186-4C26-B9BB-31F32D00A415}" dt="2023-06-26T01:19:43.551" v="1864" actId="47"/>
        <pc:sldMkLst>
          <pc:docMk/>
          <pc:sldMk cId="1793970105" sldId="266"/>
        </pc:sldMkLst>
      </pc:sldChg>
      <pc:sldChg chg="del">
        <pc:chgData name="Michael Lo" userId="caf5cbaf-57fd-4f2f-9ee2-68aa5f24d0c7" providerId="ADAL" clId="{1345F329-2186-4C26-B9BB-31F32D00A415}" dt="2023-06-26T00:40:48.726" v="0" actId="2696"/>
        <pc:sldMkLst>
          <pc:docMk/>
          <pc:sldMk cId="138028328" sldId="267"/>
        </pc:sldMkLst>
      </pc:sldChg>
      <pc:sldChg chg="modSp add mod modTransition">
        <pc:chgData name="Michael Lo" userId="caf5cbaf-57fd-4f2f-9ee2-68aa5f24d0c7" providerId="ADAL" clId="{1345F329-2186-4C26-B9BB-31F32D00A415}" dt="2023-08-10T23:47:25.552" v="3864" actId="20577"/>
        <pc:sldMkLst>
          <pc:docMk/>
          <pc:sldMk cId="1787049339" sldId="267"/>
        </pc:sldMkLst>
      </pc:sldChg>
      <pc:sldChg chg="addSp modSp add mod modTransition">
        <pc:chgData name="Michael Lo" userId="caf5cbaf-57fd-4f2f-9ee2-68aa5f24d0c7" providerId="ADAL" clId="{1345F329-2186-4C26-B9BB-31F32D00A415}" dt="2023-08-29T19:18:08.311" v="3934" actId="20577"/>
        <pc:sldMkLst>
          <pc:docMk/>
          <pc:sldMk cId="2491462639" sldId="268"/>
        </pc:sldMkLst>
      </pc:sldChg>
      <pc:sldChg chg="modSp add mod modTransition">
        <pc:chgData name="Michael Lo" userId="caf5cbaf-57fd-4f2f-9ee2-68aa5f24d0c7" providerId="ADAL" clId="{1345F329-2186-4C26-B9BB-31F32D00A415}" dt="2023-08-11T14:33:28.677" v="3910" actId="20577"/>
        <pc:sldMkLst>
          <pc:docMk/>
          <pc:sldMk cId="45671347" sldId="269"/>
        </pc:sldMkLst>
      </pc:sldChg>
      <pc:sldChg chg="modSp add del mod modTransition">
        <pc:chgData name="Michael Lo" userId="caf5cbaf-57fd-4f2f-9ee2-68aa5f24d0c7" providerId="ADAL" clId="{1345F329-2186-4C26-B9BB-31F32D00A415}" dt="2023-06-26T02:50:25.655" v="2699" actId="47"/>
        <pc:sldMkLst>
          <pc:docMk/>
          <pc:sldMk cId="3946045793" sldId="270"/>
        </pc:sldMkLst>
      </pc:sldChg>
      <pc:sldChg chg="delSp new del mod">
        <pc:chgData name="Michael Lo" userId="caf5cbaf-57fd-4f2f-9ee2-68aa5f24d0c7" providerId="ADAL" clId="{1345F329-2186-4C26-B9BB-31F32D00A415}" dt="2023-06-26T01:21:47.594" v="1868" actId="47"/>
        <pc:sldMkLst>
          <pc:docMk/>
          <pc:sldMk cId="1308287015" sldId="271"/>
        </pc:sldMkLst>
      </pc:sldChg>
      <pc:sldChg chg="addSp delSp modSp add mod modTransition modAnim modNotesTx">
        <pc:chgData name="Michael Lo" userId="caf5cbaf-57fd-4f2f-9ee2-68aa5f24d0c7" providerId="ADAL" clId="{1345F329-2186-4C26-B9BB-31F32D00A415}" dt="2023-07-11T18:15:12.368" v="3759" actId="27636"/>
        <pc:sldMkLst>
          <pc:docMk/>
          <pc:sldMk cId="2087047446" sldId="271"/>
        </pc:sldMkLst>
      </pc:sldChg>
      <pc:sldChg chg="addSp delSp modSp add del mod modTransition modAnim modNotesTx">
        <pc:chgData name="Michael Lo" userId="caf5cbaf-57fd-4f2f-9ee2-68aa5f24d0c7" providerId="ADAL" clId="{1345F329-2186-4C26-B9BB-31F32D00A415}" dt="2023-06-26T01:38:57.169" v="2283" actId="47"/>
        <pc:sldMkLst>
          <pc:docMk/>
          <pc:sldMk cId="3482878892" sldId="272"/>
        </pc:sldMkLst>
      </pc:sldChg>
      <pc:sldChg chg="add del modTransition">
        <pc:chgData name="Michael Lo" userId="caf5cbaf-57fd-4f2f-9ee2-68aa5f24d0c7" providerId="ADAL" clId="{1345F329-2186-4C26-B9BB-31F32D00A415}" dt="2023-06-26T02:24:37.783" v="2696" actId="47"/>
        <pc:sldMkLst>
          <pc:docMk/>
          <pc:sldMk cId="3057086858" sldId="273"/>
        </pc:sldMkLst>
      </pc:sldChg>
      <pc:sldChg chg="add del">
        <pc:chgData name="Michael Lo" userId="caf5cbaf-57fd-4f2f-9ee2-68aa5f24d0c7" providerId="ADAL" clId="{1345F329-2186-4C26-B9BB-31F32D00A415}" dt="2023-06-26T01:29:38.138" v="2062" actId="2696"/>
        <pc:sldMkLst>
          <pc:docMk/>
          <pc:sldMk cId="3404400873" sldId="273"/>
        </pc:sldMkLst>
      </pc:sldChg>
      <pc:sldChg chg="addSp delSp modSp add mod delAnim modAnim modNotesTx">
        <pc:chgData name="Michael Lo" userId="caf5cbaf-57fd-4f2f-9ee2-68aa5f24d0c7" providerId="ADAL" clId="{1345F329-2186-4C26-B9BB-31F32D00A415}" dt="2023-06-27T00:55:05.202" v="2783"/>
        <pc:sldMkLst>
          <pc:docMk/>
          <pc:sldMk cId="1617941392" sldId="274"/>
        </pc:sldMkLst>
      </pc:sldChg>
      <pc:sldChg chg="addSp delSp modSp add del mod delAnim modAnim modNotesTx">
        <pc:chgData name="Michael Lo" userId="caf5cbaf-57fd-4f2f-9ee2-68aa5f24d0c7" providerId="ADAL" clId="{1345F329-2186-4C26-B9BB-31F32D00A415}" dt="2023-06-26T02:24:23.655" v="2684" actId="47"/>
        <pc:sldMkLst>
          <pc:docMk/>
          <pc:sldMk cId="1713957024" sldId="275"/>
        </pc:sldMkLst>
      </pc:sldChg>
      <pc:sldChg chg="addSp delSp modSp add mod delAnim modAnim modNotesTx">
        <pc:chgData name="Michael Lo" userId="caf5cbaf-57fd-4f2f-9ee2-68aa5f24d0c7" providerId="ADAL" clId="{1345F329-2186-4C26-B9BB-31F32D00A415}" dt="2023-06-27T00:55:05.202" v="2783"/>
        <pc:sldMkLst>
          <pc:docMk/>
          <pc:sldMk cId="949276773" sldId="276"/>
        </pc:sldMkLst>
      </pc:sldChg>
      <pc:sldChg chg="modSp add del mod">
        <pc:chgData name="Michael Lo" userId="caf5cbaf-57fd-4f2f-9ee2-68aa5f24d0c7" providerId="ADAL" clId="{1345F329-2186-4C26-B9BB-31F32D00A415}" dt="2023-06-26T02:51:32.170" v="2703" actId="47"/>
        <pc:sldMkLst>
          <pc:docMk/>
          <pc:sldMk cId="372400659" sldId="277"/>
        </pc:sldMkLst>
      </pc:sldChg>
      <pc:sldChg chg="new del">
        <pc:chgData name="Michael Lo" userId="caf5cbaf-57fd-4f2f-9ee2-68aa5f24d0c7" providerId="ADAL" clId="{1345F329-2186-4C26-B9BB-31F32D00A415}" dt="2023-06-26T02:50:24.271" v="2698" actId="47"/>
        <pc:sldMkLst>
          <pc:docMk/>
          <pc:sldMk cId="1515884172" sldId="277"/>
        </pc:sldMkLst>
      </pc:sldChg>
      <pc:sldChg chg="new del">
        <pc:chgData name="Michael Lo" userId="caf5cbaf-57fd-4f2f-9ee2-68aa5f24d0c7" providerId="ADAL" clId="{1345F329-2186-4C26-B9BB-31F32D00A415}" dt="2023-06-27T18:24:44.771" v="2929" actId="47"/>
        <pc:sldMkLst>
          <pc:docMk/>
          <pc:sldMk cId="2019974196" sldId="277"/>
        </pc:sldMkLst>
      </pc:sldChg>
      <pc:sldChg chg="addSp delSp modSp add mod setBg setClrOvrMap">
        <pc:chgData name="Michael Lo" userId="caf5cbaf-57fd-4f2f-9ee2-68aa5f24d0c7" providerId="ADAL" clId="{1345F329-2186-4C26-B9BB-31F32D00A415}" dt="2023-07-11T18:22:02.327" v="3793" actId="26606"/>
        <pc:sldMkLst>
          <pc:docMk/>
          <pc:sldMk cId="2849805811" sldId="277"/>
        </pc:sldMkLst>
      </pc:sldChg>
      <pc:sldChg chg="add del">
        <pc:chgData name="Michael Lo" userId="caf5cbaf-57fd-4f2f-9ee2-68aa5f24d0c7" providerId="ADAL" clId="{1345F329-2186-4C26-B9BB-31F32D00A415}" dt="2023-07-11T18:22:31.404" v="3794" actId="2696"/>
        <pc:sldMkLst>
          <pc:docMk/>
          <pc:sldMk cId="135612621" sldId="278"/>
        </pc:sldMkLst>
      </pc:sldChg>
      <pc:sldChg chg="add del">
        <pc:chgData name="Michael Lo" userId="caf5cbaf-57fd-4f2f-9ee2-68aa5f24d0c7" providerId="ADAL" clId="{1345F329-2186-4C26-B9BB-31F32D00A415}" dt="2023-07-10T23:58:46.783" v="3745" actId="2696"/>
        <pc:sldMkLst>
          <pc:docMk/>
          <pc:sldMk cId="1676503973" sldId="278"/>
        </pc:sldMkLst>
      </pc:sldChg>
      <pc:sldChg chg="modSp add del mod">
        <pc:chgData name="Michael Lo" userId="caf5cbaf-57fd-4f2f-9ee2-68aa5f24d0c7" providerId="ADAL" clId="{1345F329-2186-4C26-B9BB-31F32D00A415}" dt="2023-07-10T23:53:30.838" v="3604" actId="47"/>
        <pc:sldMkLst>
          <pc:docMk/>
          <pc:sldMk cId="2026521388" sldId="278"/>
        </pc:sldMkLst>
      </pc:sldChg>
    </pc:docChg>
  </pc:docChgLst>
  <pc:docChgLst>
    <pc:chgData name="Michael Lo" userId="caf5cbaf-57fd-4f2f-9ee2-68aa5f24d0c7" providerId="ADAL" clId="{66007EDC-19E3-44FD-8795-8D2CF79AD01C}"/>
    <pc:docChg chg="undo custSel modSld">
      <pc:chgData name="Michael Lo" userId="caf5cbaf-57fd-4f2f-9ee2-68aa5f24d0c7" providerId="ADAL" clId="{66007EDC-19E3-44FD-8795-8D2CF79AD01C}" dt="2021-09-07T23:04:17.845" v="2055" actId="20577"/>
      <pc:docMkLst>
        <pc:docMk/>
      </pc:docMkLst>
      <pc:sldChg chg="modSp mod">
        <pc:chgData name="Michael Lo" userId="caf5cbaf-57fd-4f2f-9ee2-68aa5f24d0c7" providerId="ADAL" clId="{66007EDC-19E3-44FD-8795-8D2CF79AD01C}" dt="2021-09-07T18:57:50.212" v="77" actId="20577"/>
        <pc:sldMkLst>
          <pc:docMk/>
          <pc:sldMk cId="2549523196" sldId="256"/>
        </pc:sldMkLst>
      </pc:sldChg>
      <pc:sldChg chg="modSp mod">
        <pc:chgData name="Michael Lo" userId="caf5cbaf-57fd-4f2f-9ee2-68aa5f24d0c7" providerId="ADAL" clId="{66007EDC-19E3-44FD-8795-8D2CF79AD01C}" dt="2021-09-07T19:00:40.820" v="417" actId="20577"/>
        <pc:sldMkLst>
          <pc:docMk/>
          <pc:sldMk cId="3677065837" sldId="261"/>
        </pc:sldMkLst>
      </pc:sldChg>
      <pc:sldChg chg="modSp mod">
        <pc:chgData name="Michael Lo" userId="caf5cbaf-57fd-4f2f-9ee2-68aa5f24d0c7" providerId="ADAL" clId="{66007EDC-19E3-44FD-8795-8D2CF79AD01C}" dt="2021-09-07T19:06:52.518" v="499" actId="6549"/>
        <pc:sldMkLst>
          <pc:docMk/>
          <pc:sldMk cId="1601645391" sldId="262"/>
        </pc:sldMkLst>
      </pc:sldChg>
      <pc:sldChg chg="modSp mod">
        <pc:chgData name="Michael Lo" userId="caf5cbaf-57fd-4f2f-9ee2-68aa5f24d0c7" providerId="ADAL" clId="{66007EDC-19E3-44FD-8795-8D2CF79AD01C}" dt="2021-09-07T19:23:47.271" v="1307" actId="113"/>
        <pc:sldMkLst>
          <pc:docMk/>
          <pc:sldMk cId="3941491871" sldId="264"/>
        </pc:sldMkLst>
      </pc:sldChg>
      <pc:sldChg chg="modSp mod">
        <pc:chgData name="Michael Lo" userId="caf5cbaf-57fd-4f2f-9ee2-68aa5f24d0c7" providerId="ADAL" clId="{66007EDC-19E3-44FD-8795-8D2CF79AD01C}" dt="2021-09-07T22:40:31.989" v="1428" actId="6549"/>
        <pc:sldMkLst>
          <pc:docMk/>
          <pc:sldMk cId="1730430338" sldId="265"/>
        </pc:sldMkLst>
      </pc:sldChg>
      <pc:sldChg chg="modSp mod">
        <pc:chgData name="Michael Lo" userId="caf5cbaf-57fd-4f2f-9ee2-68aa5f24d0c7" providerId="ADAL" clId="{66007EDC-19E3-44FD-8795-8D2CF79AD01C}" dt="2021-09-07T23:04:17.845" v="2055" actId="20577"/>
        <pc:sldMkLst>
          <pc:docMk/>
          <pc:sldMk cId="1793970105" sldId="266"/>
        </pc:sldMkLst>
      </pc:sldChg>
    </pc:docChg>
  </pc:docChgLst>
  <pc:docChgLst>
    <pc:chgData name="Michael Lo" userId="caf5cbaf-57fd-4f2f-9ee2-68aa5f24d0c7" providerId="ADAL" clId="{C9281B85-6FFC-4AFF-9584-06DD6F5AF9C3}"/>
    <pc:docChg chg="undo custSel addSld delSld modSld">
      <pc:chgData name="Michael Lo" userId="caf5cbaf-57fd-4f2f-9ee2-68aa5f24d0c7" providerId="ADAL" clId="{C9281B85-6FFC-4AFF-9584-06DD6F5AF9C3}" dt="2024-10-22T21:02:25.951" v="3629" actId="6549"/>
      <pc:docMkLst>
        <pc:docMk/>
      </pc:docMkLst>
      <pc:sldChg chg="delSp add del mod delAnim">
        <pc:chgData name="Michael Lo" userId="caf5cbaf-57fd-4f2f-9ee2-68aa5f24d0c7" providerId="ADAL" clId="{C9281B85-6FFC-4AFF-9584-06DD6F5AF9C3}" dt="2024-10-22T18:09:56.114" v="542" actId="47"/>
        <pc:sldMkLst>
          <pc:docMk/>
          <pc:sldMk cId="2738309786" sldId="291"/>
        </pc:sldMkLst>
      </pc:sldChg>
      <pc:sldChg chg="delSp modSp add del mod delAnim">
        <pc:chgData name="Michael Lo" userId="caf5cbaf-57fd-4f2f-9ee2-68aa5f24d0c7" providerId="ADAL" clId="{C9281B85-6FFC-4AFF-9584-06DD6F5AF9C3}" dt="2024-10-22T19:59:03.866" v="2348" actId="47"/>
        <pc:sldMkLst>
          <pc:docMk/>
          <pc:sldMk cId="2623339369" sldId="300"/>
        </pc:sldMkLst>
      </pc:sldChg>
      <pc:sldChg chg="modSp add del mod">
        <pc:chgData name="Michael Lo" userId="caf5cbaf-57fd-4f2f-9ee2-68aa5f24d0c7" providerId="ADAL" clId="{C9281B85-6FFC-4AFF-9584-06DD6F5AF9C3}" dt="2024-10-22T19:52:32.687" v="1891" actId="47"/>
        <pc:sldMkLst>
          <pc:docMk/>
          <pc:sldMk cId="593152601" sldId="308"/>
        </pc:sldMkLst>
      </pc:sldChg>
      <pc:sldChg chg="modSp del mod">
        <pc:chgData name="Michael Lo" userId="caf5cbaf-57fd-4f2f-9ee2-68aa5f24d0c7" providerId="ADAL" clId="{C9281B85-6FFC-4AFF-9584-06DD6F5AF9C3}" dt="2024-10-22T17:58:00.799" v="237" actId="47"/>
        <pc:sldMkLst>
          <pc:docMk/>
          <pc:sldMk cId="3308855741" sldId="311"/>
        </pc:sldMkLst>
      </pc:sldChg>
      <pc:sldChg chg="modSp mod">
        <pc:chgData name="Michael Lo" userId="caf5cbaf-57fd-4f2f-9ee2-68aa5f24d0c7" providerId="ADAL" clId="{C9281B85-6FFC-4AFF-9584-06DD6F5AF9C3}" dt="2024-10-22T20:22:01.839" v="3223" actId="20577"/>
        <pc:sldMkLst>
          <pc:docMk/>
          <pc:sldMk cId="228651437" sldId="350"/>
        </pc:sldMkLst>
      </pc:sldChg>
      <pc:sldChg chg="modSp mod modAnim">
        <pc:chgData name="Michael Lo" userId="caf5cbaf-57fd-4f2f-9ee2-68aa5f24d0c7" providerId="ADAL" clId="{C9281B85-6FFC-4AFF-9584-06DD6F5AF9C3}" dt="2024-10-22T20:35:23.826" v="3628" actId="20577"/>
        <pc:sldMkLst>
          <pc:docMk/>
          <pc:sldMk cId="2431132785" sldId="409"/>
        </pc:sldMkLst>
      </pc:sldChg>
      <pc:sldChg chg="modSp">
        <pc:chgData name="Michael Lo" userId="caf5cbaf-57fd-4f2f-9ee2-68aa5f24d0c7" providerId="ADAL" clId="{C9281B85-6FFC-4AFF-9584-06DD6F5AF9C3}" dt="2024-10-22T17:53:09.488" v="194" actId="20577"/>
        <pc:sldMkLst>
          <pc:docMk/>
          <pc:sldMk cId="4146410821" sldId="411"/>
        </pc:sldMkLst>
      </pc:sldChg>
      <pc:sldChg chg="addSp modSp mod modAnim modNotesTx">
        <pc:chgData name="Michael Lo" userId="caf5cbaf-57fd-4f2f-9ee2-68aa5f24d0c7" providerId="ADAL" clId="{C9281B85-6FFC-4AFF-9584-06DD6F5AF9C3}" dt="2024-10-22T19:35:37.671" v="1856" actId="20577"/>
        <pc:sldMkLst>
          <pc:docMk/>
          <pc:sldMk cId="3516329082" sldId="414"/>
        </pc:sldMkLst>
      </pc:sldChg>
      <pc:sldChg chg="addSp modSp mod modAnim modNotesTx">
        <pc:chgData name="Michael Lo" userId="caf5cbaf-57fd-4f2f-9ee2-68aa5f24d0c7" providerId="ADAL" clId="{C9281B85-6FFC-4AFF-9584-06DD6F5AF9C3}" dt="2024-10-22T20:07:44.210" v="2950" actId="20577"/>
        <pc:sldMkLst>
          <pc:docMk/>
          <pc:sldMk cId="2457463055" sldId="416"/>
        </pc:sldMkLst>
      </pc:sldChg>
      <pc:sldChg chg="addSp delSp modSp add mod delAnim modAnim">
        <pc:chgData name="Michael Lo" userId="caf5cbaf-57fd-4f2f-9ee2-68aa5f24d0c7" providerId="ADAL" clId="{C9281B85-6FFC-4AFF-9584-06DD6F5AF9C3}" dt="2024-10-22T17:58:55.493" v="243"/>
        <pc:sldMkLst>
          <pc:docMk/>
          <pc:sldMk cId="2448979889" sldId="418"/>
        </pc:sldMkLst>
      </pc:sldChg>
      <pc:sldChg chg="modSp add del mod">
        <pc:chgData name="Michael Lo" userId="caf5cbaf-57fd-4f2f-9ee2-68aa5f24d0c7" providerId="ADAL" clId="{C9281B85-6FFC-4AFF-9584-06DD6F5AF9C3}" dt="2024-10-22T20:22:06.446" v="3224" actId="47"/>
        <pc:sldMkLst>
          <pc:docMk/>
          <pc:sldMk cId="1671353358" sldId="419"/>
        </pc:sldMkLst>
      </pc:sldChg>
      <pc:sldChg chg="modSp add mod modAnim">
        <pc:chgData name="Michael Lo" userId="caf5cbaf-57fd-4f2f-9ee2-68aa5f24d0c7" providerId="ADAL" clId="{C9281B85-6FFC-4AFF-9584-06DD6F5AF9C3}" dt="2024-10-22T21:02:25.951" v="3629" actId="6549"/>
        <pc:sldMkLst>
          <pc:docMk/>
          <pc:sldMk cId="2960644079" sldId="419"/>
        </pc:sldMkLst>
      </pc:sldChg>
    </pc:docChg>
  </pc:docChgLst>
</pc:chgInfo>
</file>

<file path=ppt/media/image1.png>
</file>

<file path=ppt/media/image10.png>
</file>

<file path=ppt/media/image11.png>
</file>

<file path=ppt/media/image12.gif>
</file>

<file path=ppt/media/image12.png>
</file>

<file path=ppt/media/image2.png>
</file>

<file path=ppt/media/image3.png>
</file>

<file path=ppt/media/image4.jpeg>
</file>

<file path=ppt/media/image5.pn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49785-9CA4-4F47-AD0E-64E0C0B87564}" type="datetimeFigureOut">
              <a:rPr lang="en-US" smtClean="0"/>
              <a:t>6/12/2025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536FD-5CAD-46CE-B5DF-98A66DFB6C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787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Sherman Kent, was a Yale University history professor who, during World War II and through 17 years of Cold War-era service in the Central Intelligence Agency, pioneered many of the methods of intelligence analysis. He is often described as "the father of intelligence analysis". -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Wikipedia</a:t>
            </a:r>
            <a:endParaRPr lang="en-US" b="1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536FD-5CAD-46CE-B5DF-98A66DFB6C7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7888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2F439-1255-0B07-F59A-F6B4EEA97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2CD9B1-3BB2-427A-9967-B847190BD1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A4FFFC-F204-D4F7-1767-9AF2FA06D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961E2-2E4E-1712-81A4-1B6918A93B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4757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5219F-0407-1B0C-472D-4D812A810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E22A3D-6F4D-1BD3-6615-460DB7A30F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4F3DF6-BB3C-401B-5D74-399300EFE6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noProof="0" dirty="0"/>
              <a:t>a) Parameter</a:t>
            </a:r>
          </a:p>
          <a:p>
            <a:r>
              <a:rPr lang="en-CA" sz="1200" cap="none" dirty="0">
                <a:latin typeface="Calibri" panose="020F0502020204030204" pitchFamily="34" charset="0"/>
                <a:cs typeface="Calibri" panose="020F0502020204030204" pitchFamily="34" charset="0"/>
              </a:rPr>
              <a:t>Define mu as the average amount of time all students listening to music per day.</a:t>
            </a:r>
            <a:endParaRPr lang="en-CA" noProof="0" dirty="0"/>
          </a:p>
          <a:p>
            <a:endParaRPr lang="en-CA" noProof="0" dirty="0"/>
          </a:p>
          <a:p>
            <a:r>
              <a:rPr lang="en-CA" noProof="0" dirty="0"/>
              <a:t>b) 80% Confidence Interval of mu</a:t>
            </a:r>
          </a:p>
          <a:p>
            <a:r>
              <a:rPr lang="en-CA" noProof="0" dirty="0"/>
              <a:t>80% CI means the middle-area is 0.80. That also means we have two 10% on either sides.</a:t>
            </a:r>
          </a:p>
          <a:p>
            <a:r>
              <a:rPr lang="en-CA" noProof="0" dirty="0"/>
              <a:t>Using CA = 0.1003 (closest to 0.1000) and look up the Z-table, we get a Z-score of -1.28.</a:t>
            </a:r>
          </a:p>
          <a:p>
            <a:r>
              <a:rPr lang="en-CA" noProof="0" dirty="0"/>
              <a:t>-&gt; 165 +/- 1.28*75/sqrt(36) = 165 +/- 16</a:t>
            </a:r>
          </a:p>
          <a:p>
            <a:r>
              <a:rPr lang="en-CA" noProof="0" dirty="0"/>
              <a:t>Note: the standard deviation of 75 minutes is sigma (population standard deviation)</a:t>
            </a:r>
          </a:p>
          <a:p>
            <a:endParaRPr lang="en-CA" noProof="0" dirty="0"/>
          </a:p>
          <a:p>
            <a:r>
              <a:rPr lang="en-CA" noProof="0" dirty="0"/>
              <a:t>c) Condition checking</a:t>
            </a:r>
          </a:p>
          <a:p>
            <a:r>
              <a:rPr lang="en-CA" noProof="0" dirty="0"/>
              <a:t>Since the shape of the numerical variable is not Normal, we need to apply the CLT by making sure the </a:t>
            </a:r>
            <a:r>
              <a:rPr lang="en-CA" baseline="0" noProof="0" dirty="0"/>
              <a:t>sample size is 30 or more.</a:t>
            </a:r>
          </a:p>
          <a:p>
            <a:r>
              <a:rPr lang="en-CA" baseline="0" noProof="0" dirty="0"/>
              <a:t>Here, n = 36, which is bigger than the requirement of 30.</a:t>
            </a:r>
          </a:p>
          <a:p>
            <a:r>
              <a:rPr lang="en-CA" baseline="0" noProof="0" dirty="0"/>
              <a:t>Because the condition is satisfied, the approximation here is good (enough).</a:t>
            </a:r>
            <a:endParaRPr lang="en-CA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D5916-C7E0-6B24-C7A6-DF432C63DD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041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391F6-898B-A98D-E583-83F752CE4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6F3D59-5102-156A-E047-D414F06E34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29FCCF-3A83-B945-3164-E69CCF0F4F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noProof="0" dirty="0"/>
              <a:t>a) 80% Confidence Interval of mu</a:t>
            </a:r>
          </a:p>
          <a:p>
            <a:r>
              <a:rPr lang="en-CA" noProof="0" dirty="0"/>
              <a:t>80% CI means the middle-area is 0.80. That also means we have two 10% on either sides.</a:t>
            </a:r>
          </a:p>
          <a:p>
            <a:r>
              <a:rPr lang="en-CA" noProof="0" dirty="0"/>
              <a:t>With n = 16, the degree of freedom = n – 1 = 15</a:t>
            </a:r>
          </a:p>
          <a:p>
            <a:r>
              <a:rPr lang="en-CA" noProof="0" dirty="0"/>
              <a:t>Using Upper Tail Area of 0.1000, and look up the t-table (along the row DF of 15 and under the column 0.1000), we get a t-score of +1.3406.</a:t>
            </a:r>
          </a:p>
          <a:p>
            <a:r>
              <a:rPr lang="en-CA" noProof="0" dirty="0"/>
              <a:t>-&gt; 165 +/- 1.3406*42/sqrt(16) = 165 +/- 14.1</a:t>
            </a:r>
          </a:p>
          <a:p>
            <a:r>
              <a:rPr lang="en-CA" noProof="0" dirty="0"/>
              <a:t>Note: the standard deviation of 42 minutes is the sample standard deviation.</a:t>
            </a:r>
          </a:p>
          <a:p>
            <a:endParaRPr lang="en-CA" noProof="0" dirty="0"/>
          </a:p>
          <a:p>
            <a:r>
              <a:rPr lang="en-CA" noProof="0" dirty="0"/>
              <a:t>b) Condition checking</a:t>
            </a:r>
          </a:p>
          <a:p>
            <a:r>
              <a:rPr lang="en-CA" noProof="0" dirty="0"/>
              <a:t>Although there aren’t any conditions to check, let’s make sure all requirements are there to use the t-distribution.</a:t>
            </a:r>
          </a:p>
          <a:p>
            <a:r>
              <a:rPr lang="en-CA" noProof="0" dirty="0"/>
              <a:t>X has a Normal shape: checked</a:t>
            </a:r>
          </a:p>
          <a:p>
            <a:r>
              <a:rPr lang="en-CA" noProof="0" dirty="0"/>
              <a:t>Sigma is not known and s is used instead: checked</a:t>
            </a:r>
          </a:p>
          <a:p>
            <a:r>
              <a:rPr lang="en-CA" noProof="0" dirty="0"/>
              <a:t>-&gt; The answer is exact.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77D03-72A4-B165-44F5-FFADD7DBB9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1112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01FFB2-3ACC-9A06-5052-F41E583A5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4A20C6-E919-D1E7-3139-36769258B2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A20684-B266-66DF-328D-1525876C25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noProof="0" dirty="0"/>
              <a:t>Previously:</a:t>
            </a:r>
            <a:r>
              <a:rPr lang="en-CA" baseline="0" noProof="0" dirty="0"/>
              <a:t> </a:t>
            </a:r>
            <a:r>
              <a:rPr lang="en-CA" noProof="0" dirty="0"/>
              <a:t>ME = Z * sqrt[</a:t>
            </a:r>
            <a:r>
              <a:rPr lang="en-CA" baseline="0" noProof="0" dirty="0"/>
              <a:t> p*(1 – p)/n ]</a:t>
            </a:r>
          </a:p>
          <a:p>
            <a:r>
              <a:rPr lang="en-CA" noProof="0" dirty="0"/>
              <a:t>Fact:</a:t>
            </a:r>
            <a:r>
              <a:rPr lang="en-CA" baseline="0" noProof="0" dirty="0"/>
              <a:t> f(x) = x*(1 - x) is the biggest when x = 0.5</a:t>
            </a:r>
          </a:p>
          <a:p>
            <a:r>
              <a:rPr lang="en-CA" baseline="0" noProof="0" dirty="0"/>
              <a:t>-&gt; Plugging p = 0.5 and we get the formula.</a:t>
            </a:r>
            <a:endParaRPr lang="en-CA" noProof="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16532-C66C-8A96-8EAA-D557506B0D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579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6536FD-5CAD-46CE-B5DF-98A66DFB6C7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818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7B381-4B3D-5A21-EF42-73264449B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FDDEDE-566D-2D92-04F2-1549903C6A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1CB8BC-B773-FB7B-1EE5-EE446FFBB2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6BA1C-180B-97D4-31B8-8142E7DAAE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84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01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A7CA0-CF0E-A200-C74B-18863877C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F9CDFF-4C76-907C-5854-DCC302C528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EB9C5A-8D6A-EF03-0731-3E77B06783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F7976-5892-A11E-B6C1-24E26EA9E5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103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DE87C-2105-1FAD-B4BF-8C28429C9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D824F4-6C9C-010F-BB97-F70EB91FC6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4367CB-9278-C626-ED6B-CF559AA721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DFAD30-75B2-6E03-D2B7-23D2D29CD9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02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7E352-3651-CBF5-23C2-BE3964DD8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9B34B5-8866-AF69-A602-CA869C20CD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4CCBDE-302C-1586-3DE6-8BEE270F03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88F3F-38DE-C2ED-56F2-D9E04F9FDF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749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79F4C7-9C22-797C-9055-88A2DCF15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1CA28E-9D3D-68C6-6E0E-BB089A7BAD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E65215-EA1B-7C32-8A2E-5BE8394F30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B6B06-0C25-F53A-45CE-3C208887C0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652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789B9-CD00-C5BF-2169-849600241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F376A7-3311-4BDD-9D75-23967AB85C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5AA3CC-B525-ED60-EF23-42370061D3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noProof="0" dirty="0"/>
              <a:t>a) Parameter: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cap="none" dirty="0">
                <a:latin typeface="Calibri" panose="020F0502020204030204" pitchFamily="34" charset="0"/>
                <a:cs typeface="Calibri" panose="020F0502020204030204" pitchFamily="34" charset="0"/>
              </a:rPr>
              <a:t>Define p as the proportion of all students who use ChatGPT to do some of the course work.</a:t>
            </a:r>
          </a:p>
          <a:p>
            <a:pPr marL="0" indent="0">
              <a:buNone/>
            </a:pPr>
            <a:endParaRPr lang="en-CA" noProof="0" dirty="0"/>
          </a:p>
          <a:p>
            <a:pPr marL="0" indent="0">
              <a:buNone/>
            </a:pPr>
            <a:r>
              <a:rPr lang="en-CA" noProof="0" dirty="0"/>
              <a:t>b) 95% confidence interval of p:</a:t>
            </a:r>
          </a:p>
          <a:p>
            <a:pPr marL="0" indent="0">
              <a:buNone/>
            </a:pPr>
            <a:r>
              <a:rPr lang="en-CA" sz="1200" cap="none" dirty="0">
                <a:latin typeface="Calibri" panose="020F0502020204030204" pitchFamily="34" charset="0"/>
                <a:cs typeface="Calibri" panose="020F0502020204030204" pitchFamily="34" charset="0"/>
              </a:rPr>
              <a:t>0.2 +/- 1.96*sqrt((0.2)(1−0.2)/100)=0.2 +/- 0.0784</a:t>
            </a:r>
            <a:endParaRPr lang="en-CA" noProof="0" dirty="0"/>
          </a:p>
          <a:p>
            <a:pPr marL="0" indent="0">
              <a:buNone/>
            </a:pPr>
            <a:endParaRPr lang="en-CA" noProof="0" dirty="0"/>
          </a:p>
          <a:p>
            <a:pPr marL="0" indent="0">
              <a:buNone/>
            </a:pPr>
            <a:r>
              <a:rPr lang="en-CA" noProof="0" dirty="0"/>
              <a:t>c) Conditions checking</a:t>
            </a:r>
          </a:p>
          <a:p>
            <a:r>
              <a:rPr lang="en-CA" noProof="0" dirty="0"/>
              <a:t>There are 3 conditions</a:t>
            </a:r>
            <a:r>
              <a:rPr lang="en-CA" baseline="0" noProof="0" dirty="0"/>
              <a:t> that we have to check:</a:t>
            </a:r>
          </a:p>
          <a:p>
            <a:pPr marL="228600" indent="-228600">
              <a:buAutoNum type="arabicPeriod"/>
            </a:pPr>
            <a:r>
              <a:rPr lang="en-CA" baseline="0" noProof="0" dirty="0"/>
              <a:t>n = 100, which is bigger than the requirement of 30,</a:t>
            </a:r>
          </a:p>
          <a:p>
            <a:pPr marL="228600" indent="-228600">
              <a:buAutoNum type="arabicPeriod"/>
            </a:pPr>
            <a:r>
              <a:rPr lang="en-CA" baseline="0" noProof="0" dirty="0"/>
              <a:t>n*p = 100*0.2 = 20, which is bigger than the requirement of 5,</a:t>
            </a:r>
          </a:p>
          <a:p>
            <a:pPr marL="228600" indent="-228600">
              <a:buAutoNum type="arabicPeriod"/>
            </a:pPr>
            <a:r>
              <a:rPr lang="en-CA" baseline="0" noProof="0" dirty="0"/>
              <a:t>n*(1-p) = 100*0.8 = 80, which is bigger than the requirement of 5.</a:t>
            </a:r>
          </a:p>
          <a:p>
            <a:pPr marL="0" indent="0">
              <a:buNone/>
            </a:pPr>
            <a:r>
              <a:rPr lang="en-CA" baseline="0" noProof="0" dirty="0"/>
              <a:t>Since all three conditions are met, the approximation (more later) is good (enough).</a:t>
            </a:r>
            <a:endParaRPr lang="en-CA" noProof="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6A1B38-DF72-CA42-78C0-8BC2C828EA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1C0C1-6412-481A-8DB6-5F287B0D4E3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615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63831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94275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2924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73145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214653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96948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2193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33060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32929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85439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33631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7599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55938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90664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3997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67171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62250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27511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8397A94-697A-4681-9B79-8FF585031C19}" type="datetimeFigureOut">
              <a:rPr lang="en-CA" smtClean="0"/>
              <a:t>2025-06-12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2B67DFB-0AAF-463A-BC5F-0D8B50ADEA7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65209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  <p:sldLayoutId id="2147483861" r:id="rId13"/>
    <p:sldLayoutId id="2147483862" r:id="rId14"/>
    <p:sldLayoutId id="2147483863" r:id="rId15"/>
    <p:sldLayoutId id="2147483864" r:id="rId16"/>
    <p:sldLayoutId id="2147483865" r:id="rId17"/>
    <p:sldLayoutId id="2147483866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F1FE39-AD7D-A4F4-8BE3-ACD1088CCD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941FD2-67ED-B0E6-757F-DC37F71AA020}"/>
              </a:ext>
            </a:extLst>
          </p:cNvPr>
          <p:cNvSpPr txBox="1"/>
          <p:nvPr/>
        </p:nvSpPr>
        <p:spPr>
          <a:xfrm>
            <a:off x="563880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194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2F0991-3B95-4E29-CD85-F57510AD2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A5409-832C-ED7D-6BAB-5B4296D6D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Confidence Intervals (Means)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DA8826-C412-281F-EC38-F94C063FCF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</p:spPr>
            <p:txBody>
              <a:bodyPr anchor="t">
                <a:normAutofit/>
              </a:bodyPr>
              <a:lstStyle/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For one numerical variable, the parameter is </a:t>
                </a:r>
                <a14:m>
                  <m:oMath xmlns:m="http://schemas.openxmlformats.org/officeDocument/2006/math"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𝜇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and the main statistic is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The Confidence Interval of </a:t>
                </a:r>
                <a14:m>
                  <m:oMath xmlns:m="http://schemas.openxmlformats.org/officeDocument/2006/math"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𝜇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is: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𝑋</m:t>
                        </m:r>
                      </m:e>
                    </m:acc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±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𝑍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∗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𝑆𝐷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(</m:t>
                    </m:r>
                    <m:acc>
                      <m:accPr>
                        <m:chr m:val="̅"/>
                        <m:ctrlP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𝑋</m:t>
                        </m:r>
                      </m:e>
                    </m:acc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or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A" sz="2400" i="1" cap="none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i="1" cap="none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𝑋</m:t>
                        </m:r>
                      </m:e>
                    </m:acc>
                    <m:r>
                      <a:rPr lang="en-CA" sz="2400" i="1" cap="none" dirty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±</m:t>
                    </m:r>
                    <m:r>
                      <a:rPr lang="en-CA" sz="2400" i="1" cap="none" dirty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𝑍</m:t>
                    </m:r>
                    <m:r>
                      <a:rPr lang="en-CA" sz="2400" i="1" cap="none" dirty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∗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𝜎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/</m:t>
                    </m:r>
                    <m:rad>
                      <m:radPr>
                        <m:degHide m:val="on"/>
                        <m:ctrlP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radPr>
                      <m:deg/>
                      <m:e>
                        <m: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𝑛</m:t>
                        </m:r>
                      </m:e>
                    </m:rad>
                  </m:oMath>
                </a14:m>
                <a:endParaRPr lang="en-CA" sz="2400" cap="non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Note: </a:t>
                </a:r>
                <a14:m>
                  <m:oMath xmlns:m="http://schemas.openxmlformats.org/officeDocument/2006/math">
                    <m:r>
                      <a:rPr lang="en-CA" sz="2400" i="1" cap="none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𝜎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will be replaced by </a:t>
                </a:r>
                <a14:m>
                  <m:oMath xmlns:m="http://schemas.openxmlformats.org/officeDocument/2006/math">
                    <m:r>
                      <a:rPr lang="en-CA" sz="2400" i="1" cap="none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𝑠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, if </a:t>
                </a:r>
                <a14:m>
                  <m:oMath xmlns:m="http://schemas.openxmlformats.org/officeDocument/2006/math">
                    <m:r>
                      <a:rPr lang="en-CA" sz="2400" i="1" cap="none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𝜎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is unknown.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When t-distribution is called for, the confidence interval becomes: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𝑋</m:t>
                        </m:r>
                      </m:e>
                    </m:acc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±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𝑡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∗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𝑆𝐷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(</m:t>
                    </m:r>
                    <m:acc>
                      <m:accPr>
                        <m:chr m:val="̅"/>
                        <m:ctrlP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𝑋</m:t>
                        </m:r>
                      </m:e>
                    </m:acc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or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A" sz="2400" i="1" cap="none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i="1" cap="none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𝑋</m:t>
                        </m:r>
                      </m:e>
                    </m:acc>
                    <m:r>
                      <a:rPr lang="en-CA" sz="2400" i="1" cap="none" dirty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±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𝑡</m:t>
                    </m:r>
                    <m:r>
                      <a:rPr lang="en-CA" sz="2400" i="1" cap="none" dirty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∗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𝑠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/</m:t>
                    </m:r>
                    <m:rad>
                      <m:radPr>
                        <m:degHide m:val="on"/>
                        <m:ctrlP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radPr>
                      <m:deg/>
                      <m:e>
                        <m: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𝑛</m:t>
                        </m:r>
                      </m:e>
                    </m:rad>
                  </m:oMath>
                </a14:m>
                <a:endParaRPr lang="en-CA" sz="2400" cap="non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Here, t-scores can be found from the t-distribution with </a:t>
                </a:r>
                <a14:m>
                  <m:oMath xmlns:m="http://schemas.openxmlformats.org/officeDocument/2006/math"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𝜈</m:t>
                    </m:r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𝑛</m:t>
                    </m:r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−1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degree of freedom.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DA8826-C412-281F-EC38-F94C063FCF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  <a:blipFill>
                <a:blip r:embed="rId3"/>
                <a:stretch>
                  <a:fillRect l="-722" t="-12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1059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1436EB-2CC4-4242-EA58-BD252040E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68362-84DE-A0F2-1BA0-C8097C91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Example 2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F8FBA-39D6-0236-AAB7-2F2CDE500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A teacher wants to find out how much time (in minutes) students listen to music per day. A random sample size of 36 students is drawn and the average is 165 minutes. Suppose the variable of interest does not have a Normal distribution, but the standard deviation is known to be 75 minutes (from past experience).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a) Define the parameter of interest. Can you explain why its value is unknown?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b) Estimate the parameter using 80% confidence level.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c) Check appropriate conditions, if necessary.</a:t>
            </a:r>
          </a:p>
        </p:txBody>
      </p:sp>
    </p:spTree>
    <p:extLst>
      <p:ext uri="{BB962C8B-B14F-4D97-AF65-F5344CB8AC3E}">
        <p14:creationId xmlns:p14="http://schemas.microsoft.com/office/powerpoint/2010/main" val="4137141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C1ED1-C9C3-372B-5F7B-B98850A5E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BB6EC-48DD-2444-4D6B-7DF1108D0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Example 3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EFB64D-C1C0-F6DF-4340-10B4E561757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</p:spPr>
            <p:txBody>
              <a:bodyPr anchor="t">
                <a:normAutofit/>
              </a:bodyPr>
              <a:lstStyle/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How would the following be done differently from Example 2?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A teacher wants to find out how much time (in minutes) students listen to music per day. A random sample size of 16 students is drawn and the average is 165 minutes with a standard deviation of 42 minutes. Suppose the variable of interest follows a Normal distribution.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The parameter of interest is defined as the average amount of time all students listening to music per day or (</a:t>
                </a:r>
                <a14:m>
                  <m:oMath xmlns:m="http://schemas.openxmlformats.org/officeDocument/2006/math"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𝜇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).</a:t>
                </a:r>
                <a:endParaRPr lang="en-CA" sz="1400" noProof="0" dirty="0"/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a) Estimate the parameter using 80% confidence level.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b) Is the answer exact or approximate? Briefly justify your answer.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CEFB64D-C1C0-F6DF-4340-10B4E561757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  <a:blipFill>
                <a:blip r:embed="rId3"/>
                <a:stretch>
                  <a:fillRect l="-722" t="-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0815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A0054-7ECA-E264-D990-CE66EFF7D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14EF-5950-3BBB-7DC8-343C34B71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Sample Size Determination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768F1B2-0691-F516-AC30-9302E674C6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</p:spPr>
            <p:txBody>
              <a:bodyPr anchor="t">
                <a:normAutofit/>
              </a:bodyPr>
              <a:lstStyle/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For </a:t>
                </a:r>
                <a:r>
                  <a:rPr lang="en-CA" sz="2400" u="sng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categorical variables</a:t>
                </a:r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, we use the margin of error formula to find n.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Skipping all math here (you can find some in the comment section), the formula is.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400" b="0" i="1" cap="none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𝑛</m:t>
                      </m:r>
                      <m:r>
                        <a:rPr lang="en-CA" sz="2400" b="0" i="1" cap="none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sSup>
                        <m:sSupPr>
                          <m:ctrlPr>
                            <a:rPr lang="en-CA" sz="2400" b="0" i="1" cap="none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CA" sz="2400" b="0" i="1" cap="none" smtClean="0"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CA" sz="2400" b="0" i="1" cap="none" smtClean="0"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CA" sz="2400" b="0" i="1" cap="none" smtClean="0"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𝑍</m:t>
                                  </m:r>
                                  <m:r>
                                    <a:rPr lang="en-CA" sz="2400" b="0" i="1" cap="none" smtClean="0"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×0.5</m:t>
                                  </m:r>
                                </m:num>
                                <m:den>
                                  <m:r>
                                    <a:rPr lang="en-CA" sz="2400" b="0" i="1" cap="none" smtClean="0"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𝑀</m:t>
                                  </m:r>
                                  <m:r>
                                    <a:rPr lang="en-CA" sz="2400" b="0" i="1" cap="none" smtClean="0"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.</m:t>
                                  </m:r>
                                  <m:r>
                                    <a:rPr lang="en-CA" sz="2400" b="0" i="1" cap="none" smtClean="0"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𝐸</m:t>
                                  </m:r>
                                  <m:r>
                                    <a:rPr lang="en-CA" sz="2400" b="0" i="1" cap="none" smtClean="0"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.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CA" sz="2400" b="0" i="1" cap="none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2</m:t>
                          </m:r>
                        </m:sup>
                      </m:sSup>
                      <m:r>
                        <a:rPr lang="en-CA" sz="2400" b="0" i="1" cap="none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  </m:t>
                      </m:r>
                      <m:r>
                        <a:rPr lang="en-CA" sz="2400" b="0" i="1" cap="none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𝑜𝑟</m:t>
                      </m:r>
                      <m:r>
                        <a:rPr lang="en-CA" sz="2400" b="0" i="1" cap="none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  </m:t>
                      </m:r>
                      <m:r>
                        <a:rPr lang="en-CA" sz="2400" b="0" i="1" cap="none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𝑀</m:t>
                      </m:r>
                      <m:r>
                        <a:rPr lang="en-CA" sz="2400" b="0" i="1" cap="none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.</m:t>
                      </m:r>
                      <m:r>
                        <a:rPr lang="en-CA" sz="2400" b="0" i="1" cap="none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𝐸</m:t>
                      </m:r>
                      <m:r>
                        <a:rPr lang="en-CA" sz="2400" b="0" i="1" cap="none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.=</m:t>
                      </m:r>
                      <m:f>
                        <m:fPr>
                          <m:ctrlPr>
                            <a:rPr lang="en-CA" sz="2400" i="1" cap="none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CA" sz="2400" i="1" cap="none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𝑍</m:t>
                          </m:r>
                          <m:r>
                            <a:rPr lang="en-CA" sz="2400" i="1" cap="none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×0.5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CA" sz="2400" i="1" cap="none"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CA" sz="2400" i="1" cap="none"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CA" sz="2400" cap="non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The first (or left) one is to used to find the sample size, given M.E.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The second (or right) one is used to find the M.E., given n. This is what you see on reports in % on various websites.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768F1B2-0691-F516-AC30-9302E674C6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  <a:blipFill>
                <a:blip r:embed="rId3"/>
                <a:stretch>
                  <a:fillRect l="-722" t="-12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884675C-9735-1631-4FF7-E8DFFF407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5053196"/>
              </p:ext>
            </p:extLst>
          </p:nvPr>
        </p:nvGraphicFramePr>
        <p:xfrm>
          <a:off x="2438400" y="5357198"/>
          <a:ext cx="7315200" cy="792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201842459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900754145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8610462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7166874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</a:t>
                      </a:r>
                      <a:endPara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1,000</a:t>
                      </a:r>
                      <a:endPara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2,945</a:t>
                      </a:r>
                      <a:endPara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1,878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607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MX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M.E.</a:t>
                      </a:r>
                      <a:endPara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0.03099</a:t>
                      </a:r>
                      <a:endPara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0.01806</a:t>
                      </a:r>
                      <a:endPara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0.02250</a:t>
                      </a:r>
                      <a:endParaRPr lang="en-US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59405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6087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306973"/>
            <a:ext cx="10972800" cy="914400"/>
          </a:xfrm>
        </p:spPr>
        <p:txBody>
          <a:bodyPr anchor="t"/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Any Questions?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9" y="1150271"/>
            <a:ext cx="8229600" cy="5195455"/>
          </a:xfrm>
        </p:spPr>
      </p:pic>
    </p:spTree>
    <p:extLst>
      <p:ext uri="{BB962C8B-B14F-4D97-AF65-F5344CB8AC3E}">
        <p14:creationId xmlns:p14="http://schemas.microsoft.com/office/powerpoint/2010/main" val="2267341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97944"/>
            <a:ext cx="10972800" cy="548640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CA" sz="660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Module 9:</a:t>
            </a:r>
            <a:br>
              <a:rPr lang="en-CA" sz="660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</a:br>
            <a:r>
              <a:rPr lang="en-CA" sz="660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Confidence Intervals</a:t>
            </a:r>
            <a:br>
              <a:rPr lang="en-CA" sz="660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</a:br>
            <a:r>
              <a:rPr lang="en-CA" sz="6600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(or Interval Estimation)</a:t>
            </a:r>
            <a:endParaRPr lang="en-CA" sz="6600" cap="none" dirty="0">
              <a:solidFill>
                <a:srgbClr val="C00000"/>
              </a:solidFill>
              <a:latin typeface="Lucida Calligraphy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314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62E88-4736-6CBD-2FA3-5449E5C92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A318F-570D-59D2-C6B4-F4D95F2D0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Parameter vs. Statistics (Revisit)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83AED-9166-318C-741F-46C760148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US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Parameter</a:t>
            </a:r>
            <a:r>
              <a:rPr lang="en-US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is defined as a number from the population and its value is </a:t>
            </a:r>
            <a:r>
              <a:rPr lang="en-US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unknown</a:t>
            </a:r>
            <a:r>
              <a:rPr lang="en-US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60375" indent="-460375"/>
            <a:r>
              <a:rPr lang="en-US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However, we really want to learn something about it.</a:t>
            </a:r>
          </a:p>
          <a:p>
            <a:pPr marL="460375" indent="-460375"/>
            <a:r>
              <a:rPr lang="en-US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Instead, we draw a decent sample (from the population) and get a </a:t>
            </a:r>
            <a:r>
              <a:rPr lang="en-US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statistic</a:t>
            </a:r>
            <a:r>
              <a:rPr lang="en-US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60375" indent="-460375"/>
            <a:r>
              <a:rPr lang="en-US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short, a statistic (from the sample) is used to estimate the parameter (of interest).</a:t>
            </a:r>
          </a:p>
          <a:p>
            <a:pPr marL="460375" indent="-460375"/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US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Key condition in hypothesis testing: values of parameters are always unknown.</a:t>
            </a:r>
          </a:p>
        </p:txBody>
      </p:sp>
    </p:spTree>
    <p:extLst>
      <p:ext uri="{BB962C8B-B14F-4D97-AF65-F5344CB8AC3E}">
        <p14:creationId xmlns:p14="http://schemas.microsoft.com/office/powerpoint/2010/main" val="2897987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Precision vs. Uncertainty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Precision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is loosely defined as how close all the measurements are to each other. 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statistics, if you consider the “measurement” as the response from subjects, then precision can be measured by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standard deviation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, for example.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the following example, Student #1 is more “varied” (than Student #2), hence less “precise”.</a:t>
            </a:r>
          </a:p>
          <a:p>
            <a:pPr marL="460375" indent="-460375"/>
            <a:endParaRPr lang="en-CA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endParaRPr lang="en-CA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this module, “higher precision” means “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longer margin of error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”.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739465-9B1A-75CB-FF7C-B41877F76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602" y="4090065"/>
            <a:ext cx="8260796" cy="97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5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3609A-A1DC-9D85-1D5C-98F613C48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7A3F-BEE8-765E-EDFA-CB88FC422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Accuracy vs. Confidence Level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66378-2432-DC17-3397-7492526DC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Accuracy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is loosely defined as how close the measurement(s) is(are) to the </a:t>
            </a:r>
            <a:r>
              <a:rPr lang="en-CA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target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statistics, the “target” is the </a:t>
            </a:r>
            <a:r>
              <a:rPr lang="en-CA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value of the parameter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, which is typically unknown to us. Hence, no point to discuss Accuracy.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That said, accuracy is typically directly proportional to 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Confidence Level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Confidence level is simply how confidence you are about the accuracy of things.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this module, “higher accuracy” will give a “</a:t>
            </a:r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longer margin of error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”.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258412-24A5-A515-B1E0-716B629408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4791399"/>
            <a:ext cx="6400800" cy="20130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273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DA8F9-B886-4DFA-FF6A-24CF40DA2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1ECA7-CF18-3D3F-B592-92FC84DEA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Confidence Level to Z-scores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85879-5EB0-7D01-A35A-F2E5872D8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b="1" cap="none" dirty="0">
                <a:latin typeface="Calibri" panose="020F0502020204030204" pitchFamily="34" charset="0"/>
                <a:cs typeface="Calibri" panose="020F0502020204030204" pitchFamily="34" charset="0"/>
              </a:rPr>
              <a:t>Confidence level</a:t>
            </a: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 is simply a probability</a:t>
            </a:r>
            <a:b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and usually expressed in percentage.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In fact, the confidence level </a:t>
            </a:r>
            <a:r>
              <a:rPr lang="en-CA" sz="2400" u="sng" cap="none" dirty="0">
                <a:latin typeface="Calibri" panose="020F0502020204030204" pitchFamily="34" charset="0"/>
                <a:cs typeface="Calibri" panose="020F0502020204030204" pitchFamily="34" charset="0"/>
              </a:rPr>
              <a:t>always</a:t>
            </a:r>
            <a:b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takes up the “middle” area of the </a:t>
            </a:r>
            <a:b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Z-distribution (or t-distribution).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949000-98A1-7576-2BE5-2DCD4F53E8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27123"/>
            <a:ext cx="5486400" cy="4690872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B3CF9B4-DD8B-5F1B-DEAF-7FDF848FF0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371620"/>
              </p:ext>
            </p:extLst>
          </p:nvPr>
        </p:nvGraphicFramePr>
        <p:xfrm>
          <a:off x="1524000" y="4104997"/>
          <a:ext cx="3657600" cy="2651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06706224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667958555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Confidence</a:t>
                      </a:r>
                      <a:br>
                        <a:rPr lang="en-CA" sz="2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CA" sz="2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Level</a:t>
                      </a:r>
                      <a:endParaRPr lang="en-US" sz="24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</a:t>
                      </a:r>
                      <a:endParaRPr lang="en-US" sz="24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06394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90%</a:t>
                      </a:r>
                      <a:endParaRPr lang="en-US" sz="24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1.645</a:t>
                      </a:r>
                      <a:endParaRPr lang="en-US" sz="24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90823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95%</a:t>
                      </a:r>
                      <a:endParaRPr lang="en-US" sz="2400" b="0" dirty="0">
                        <a:solidFill>
                          <a:srgbClr val="FF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1.96</a:t>
                      </a:r>
                      <a:endParaRPr lang="en-US" sz="2400" b="0" dirty="0">
                        <a:solidFill>
                          <a:srgbClr val="FF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636762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99%</a:t>
                      </a:r>
                      <a:endParaRPr lang="en-US" sz="24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2.58</a:t>
                      </a:r>
                      <a:endParaRPr lang="en-US" sz="24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114577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s-MX" sz="2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80%</a:t>
                      </a:r>
                      <a:endParaRPr lang="en-US" sz="24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400" b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??</a:t>
                      </a:r>
                      <a:endParaRPr lang="en-US" sz="2400" b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5043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433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BD7CE-9614-BBC4-C2C8-07311F714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FE0E-6B36-B541-F319-29CF0501C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Confidence Intervals - Form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5CA2882-C866-D17C-31BC-D889611616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</p:spPr>
            <p:txBody>
              <a:bodyPr anchor="t">
                <a:normAutofit/>
              </a:bodyPr>
              <a:lstStyle/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A confidence interval has two parts: </a:t>
                </a:r>
                <a:r>
                  <a:rPr lang="en-CA" sz="2400" b="1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Point Estimate</a:t>
                </a:r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and </a:t>
                </a:r>
                <a:r>
                  <a:rPr lang="en-CA" sz="2400" b="1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Margin of Error</a:t>
                </a:r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– separated by a “plus or minus” sign.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m:t>𝑃𝑜𝑖𝑛𝑡</m:t>
                      </m:r>
                      <m:r>
                        <a:rPr lang="en-CA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m:t> </m:t>
                      </m:r>
                      <m:r>
                        <a:rPr lang="en-CA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m:t>𝐸𝑠𝑡𝑖𝑚𝑎𝑡𝑒</m:t>
                      </m:r>
                      <m:r>
                        <a:rPr lang="en-CA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m:t>±</m:t>
                      </m:r>
                      <m:r>
                        <a:rPr lang="en-CA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m:t>𝑀𝑎𝑟𝑔𝑖𝑛</m:t>
                      </m:r>
                      <m:r>
                        <a:rPr lang="en-CA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m:t> </m:t>
                      </m:r>
                      <m:r>
                        <a:rPr lang="en-CA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m:t>𝑜𝑓</m:t>
                      </m:r>
                      <m:r>
                        <a:rPr lang="en-CA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m:t> </m:t>
                      </m:r>
                      <m:r>
                        <a:rPr lang="en-CA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m:t>𝐸𝑟𝑟𝑜𝑟</m:t>
                      </m:r>
                    </m:oMath>
                  </m:oMathPara>
                </a14:m>
                <a:endParaRPr lang="en-CA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  <a:sym typeface="Wingdings" panose="05000000000000000000" pitchFamily="2" charset="2"/>
                </a:endParaRP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The point estimate is simply the statistic.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The margin of error is further divided into two parts: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1) </a:t>
                </a:r>
                <a:r>
                  <a:rPr lang="en-CA" sz="2400" b="1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Intrinsic factor</a:t>
                </a:r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(something that is under your control) in </a:t>
                </a:r>
                <a:r>
                  <a:rPr lang="en-CA" sz="2400" u="sng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confidence level</a:t>
                </a:r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(and in turn from accuracy).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2) </a:t>
                </a:r>
                <a:r>
                  <a:rPr lang="en-CA" sz="2400" b="1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Extrinsic factor</a:t>
                </a:r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(something you have no control on) in the </a:t>
                </a:r>
                <a:r>
                  <a:rPr lang="en-CA" sz="2400" u="sng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SD(Stat)</a:t>
                </a:r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(and in turn from precision).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5CA2882-C866-D17C-31BC-D889611616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  <a:blipFill>
                <a:blip r:embed="rId3"/>
                <a:stretch>
                  <a:fillRect l="-722" t="-121" r="-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2590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DDB51-98E5-4F44-D4B2-471475171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E3474-B0A0-CE61-A558-23CDB8FB5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Confidence Intervals (Proportions)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D3A306-753A-D9A8-02C7-C71739B559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</p:spPr>
            <p:txBody>
              <a:bodyPr anchor="t">
                <a:normAutofit/>
              </a:bodyPr>
              <a:lstStyle/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For one categorical variable, the parameter is </a:t>
                </a:r>
                <a14:m>
                  <m:oMath xmlns:m="http://schemas.openxmlformats.org/officeDocument/2006/math"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𝑝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and the main statistic is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𝑝</m:t>
                        </m:r>
                      </m:e>
                    </m:acc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The Confidence Interval of </a:t>
                </a:r>
                <a14:m>
                  <m:oMath xmlns:m="http://schemas.openxmlformats.org/officeDocument/2006/math"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𝑝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is: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𝑝</m:t>
                        </m:r>
                      </m:e>
                    </m:acc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±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𝑍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∗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𝑆𝐷</m:t>
                    </m:r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(</m:t>
                    </m:r>
                    <m:acc>
                      <m:accPr>
                        <m:chr m:val="̅"/>
                        <m:ctrlP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𝑝</m:t>
                        </m:r>
                      </m:e>
                    </m:acc>
                    <m:r>
                      <a:rPr lang="en-CA" sz="2400" b="0" i="1" cap="none" dirty="0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or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A" sz="2400" i="1" cap="none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𝑝</m:t>
                        </m:r>
                      </m:e>
                    </m:acc>
                    <m:r>
                      <a:rPr lang="en-CA" sz="2400" i="1" cap="none" dirty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±</m:t>
                    </m:r>
                    <m:r>
                      <a:rPr lang="en-CA" sz="2400" i="1" cap="none" dirty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𝑍</m:t>
                    </m:r>
                    <m:r>
                      <a:rPr lang="en-CA" sz="2400" i="1" cap="none" dirty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∗</m:t>
                    </m:r>
                    <m:rad>
                      <m:radPr>
                        <m:degHide m:val="on"/>
                        <m:ctrlPr>
                          <a:rPr lang="en-CA" sz="2400" b="0" i="1" cap="none" dirty="0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radPr>
                      <m:deg/>
                      <m:e>
                        <m:acc>
                          <m:accPr>
                            <m:chr m:val="̅"/>
                            <m:ctrlPr>
                              <a:rPr lang="en-CA" sz="2400" i="1" cap="none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a:rPr lang="en-CA" sz="2400" i="1" cap="none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𝑝</m:t>
                            </m:r>
                          </m:e>
                        </m:acc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(1−</m:t>
                        </m:r>
                        <m:acc>
                          <m:accPr>
                            <m:chr m:val="̅"/>
                            <m:ctrlPr>
                              <a:rPr lang="en-CA" sz="2400" i="1" cap="none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a:rPr lang="en-CA" sz="2400" i="1" cap="none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  <m:t>𝑝</m:t>
                            </m:r>
                          </m:e>
                        </m:acc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)/</m:t>
                        </m:r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𝑛</m:t>
                        </m:r>
                      </m:e>
                    </m:rad>
                  </m:oMath>
                </a14:m>
                <a:endParaRPr lang="en-CA" sz="2400" cap="non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The confidence interval is only </a:t>
                </a:r>
                <a:r>
                  <a:rPr lang="en-CA" sz="2400" u="sng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an approximation only</a:t>
                </a:r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, but the approximation is quite good when the following 3 conditions are satisfied.</a:t>
                </a:r>
              </a:p>
              <a:p>
                <a:pPr marL="0" indent="0" algn="ctr">
                  <a:buNone/>
                </a:pPr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1) </a:t>
                </a:r>
                <a14:m>
                  <m:oMath xmlns:m="http://schemas.openxmlformats.org/officeDocument/2006/math"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𝑛</m:t>
                    </m:r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≥30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, 2) </a:t>
                </a:r>
                <a14:m>
                  <m:oMath xmlns:m="http://schemas.openxmlformats.org/officeDocument/2006/math"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𝑛</m:t>
                    </m:r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×</m:t>
                    </m:r>
                    <m:acc>
                      <m:accPr>
                        <m:chr m:val="̅"/>
                        <m:ctrlP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𝑝</m:t>
                        </m:r>
                      </m:e>
                    </m:acc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≥5</m:t>
                    </m:r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, and 3) </a:t>
                </a:r>
                <a14:m>
                  <m:oMath xmlns:m="http://schemas.openxmlformats.org/officeDocument/2006/math">
                    <m:r>
                      <a:rPr lang="en-CA" sz="2400" i="1" cap="none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𝑛</m:t>
                    </m:r>
                    <m:r>
                      <a:rPr lang="en-CA" sz="2400" i="1" cap="none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×(1−</m:t>
                    </m:r>
                    <m:acc>
                      <m:accPr>
                        <m:chr m:val="̅"/>
                        <m:ctrlPr>
                          <a:rPr lang="en-CA" sz="2400" i="1" cap="none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i="1" cap="none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𝑝</m:t>
                        </m:r>
                      </m:e>
                    </m:acc>
                    <m:r>
                      <a:rPr lang="en-CA" sz="2400" b="0" i="1" cap="none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)</m:t>
                    </m:r>
                    <m:r>
                      <a:rPr lang="en-CA" sz="2400" i="1" cap="none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≥5</m:t>
                    </m:r>
                  </m:oMath>
                </a14:m>
                <a:endParaRPr lang="en-CA" sz="2400" cap="non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60375" indent="-460375"/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Note that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en-CA" sz="2400" b="0" i="1" cap="none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𝑝</m:t>
                        </m:r>
                      </m:e>
                    </m:acc>
                  </m:oMath>
                </a14:m>
                <a:r>
                  <a:rPr lang="en-CA" sz="2400" cap="non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is used here. Do you know why?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D3A306-753A-D9A8-02C7-C71739B559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1427123"/>
                <a:ext cx="10972800" cy="5029200"/>
              </a:xfrm>
              <a:blipFill>
                <a:blip r:embed="rId3"/>
                <a:stretch>
                  <a:fillRect l="-722" t="-12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1343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25998-2F2A-B7F6-65CE-E3EFDE8B4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AC163-F5CB-9954-3250-F90DAE3ED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0448"/>
            <a:ext cx="10972800" cy="914400"/>
          </a:xfrm>
        </p:spPr>
        <p:txBody>
          <a:bodyPr anchor="t">
            <a:noAutofit/>
          </a:bodyPr>
          <a:lstStyle/>
          <a:p>
            <a:pPr algn="l"/>
            <a:r>
              <a:rPr lang="en-CA" cap="none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Example 1</a:t>
            </a:r>
            <a:endParaRPr lang="en-CA" sz="3600" b="0" cap="none" spc="0" dirty="0">
              <a:solidFill>
                <a:srgbClr val="C00000"/>
              </a:solidFill>
              <a:latin typeface="Lucida Calligraphy" panose="03010101010101010101" pitchFamily="66" charset="0"/>
              <a:cs typeface="Dreaming Outloud Script Pro" panose="030505020403040507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115F6-2785-F7F5-34D6-C792D9E71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27123"/>
            <a:ext cx="10972800" cy="5029200"/>
          </a:xfrm>
        </p:spPr>
        <p:txBody>
          <a:bodyPr anchor="t">
            <a:normAutofit/>
          </a:bodyPr>
          <a:lstStyle/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An instructor wants to estimate the percentage of students who have used ChatGPT to do any of the course work. A random sample of 100 students is drawn and 20 of them say that they use ChatGPT to do some of the course work.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Quick question for yourself: any bias involved? If so, which bias(es)?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a) Define the parameter of interest. Can you explain why its value is unknown?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b) Estimate the parameter using 95% confidence level.</a:t>
            </a:r>
          </a:p>
          <a:p>
            <a:pPr marL="460375" indent="-460375"/>
            <a:r>
              <a:rPr lang="en-CA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c) Check appropriate conditions, if necessary.</a:t>
            </a:r>
          </a:p>
        </p:txBody>
      </p:sp>
    </p:spTree>
    <p:extLst>
      <p:ext uri="{BB962C8B-B14F-4D97-AF65-F5344CB8AC3E}">
        <p14:creationId xmlns:p14="http://schemas.microsoft.com/office/powerpoint/2010/main" val="3061250781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ustom 1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7400</TotalTime>
  <Words>1623</Words>
  <Application>Microsoft Office PowerPoint</Application>
  <PresentationFormat>Widescreen</PresentationFormat>
  <Paragraphs>142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Lucida Calligraphy</vt:lpstr>
      <vt:lpstr>Droplet</vt:lpstr>
      <vt:lpstr>PowerPoint Presentation</vt:lpstr>
      <vt:lpstr>Module 9: Confidence Intervals (or Interval Estimation)</vt:lpstr>
      <vt:lpstr>Parameter vs. Statistics (Revisit)</vt:lpstr>
      <vt:lpstr>Precision vs. Uncertainty</vt:lpstr>
      <vt:lpstr>Accuracy vs. Confidence Level</vt:lpstr>
      <vt:lpstr>Confidence Level to Z-scores</vt:lpstr>
      <vt:lpstr>Confidence Intervals - Form</vt:lpstr>
      <vt:lpstr>Confidence Intervals (Proportions)</vt:lpstr>
      <vt:lpstr>Example 1</vt:lpstr>
      <vt:lpstr>Confidence Intervals (Means)</vt:lpstr>
      <vt:lpstr>Example 2</vt:lpstr>
      <vt:lpstr>Example 3</vt:lpstr>
      <vt:lpstr>Sample Size Determination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Introductory Statistics</dc:title>
  <dc:creator>Michael Lo</dc:creator>
  <cp:lastModifiedBy>Michael Lo</cp:lastModifiedBy>
  <cp:revision>291</cp:revision>
  <cp:lastPrinted>2021-09-02T03:36:56Z</cp:lastPrinted>
  <dcterms:created xsi:type="dcterms:W3CDTF">2019-08-17T03:31:35Z</dcterms:created>
  <dcterms:modified xsi:type="dcterms:W3CDTF">2025-06-13T01:22:48Z</dcterms:modified>
</cp:coreProperties>
</file>

<file path=docProps/thumbnail.jpeg>
</file>